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Arial Narrow"/>
      <p:regular r:id="rId46"/>
      <p:bold r:id="rId47"/>
      <p:italic r:id="rId48"/>
      <p:boldItalic r:id="rId49"/>
    </p:embeddedFont>
    <p:embeddedFont>
      <p:font typeface="Montserrat Medium"/>
      <p:regular r:id="rId50"/>
      <p:bold r:id="rId51"/>
      <p:italic r:id="rId52"/>
      <p:boldItalic r:id="rId53"/>
    </p:embeddedFont>
    <p:embeddedFont>
      <p:font typeface="Montserrat 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ArialNarrow-regular.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ArialNarrow-italic.fntdata"/><Relationship Id="rId47" Type="http://schemas.openxmlformats.org/officeDocument/2006/relationships/font" Target="fonts/ArialNarrow-bold.fntdata"/><Relationship Id="rId49" Type="http://schemas.openxmlformats.org/officeDocument/2006/relationships/font" Target="fonts/ArialNarrow-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Medium-bold.fntdata"/><Relationship Id="rId50" Type="http://schemas.openxmlformats.org/officeDocument/2006/relationships/font" Target="fonts/MontserratMedium-regular.fntdata"/><Relationship Id="rId53" Type="http://schemas.openxmlformats.org/officeDocument/2006/relationships/font" Target="fonts/MontserratMedium-boldItalic.fntdata"/><Relationship Id="rId52" Type="http://schemas.openxmlformats.org/officeDocument/2006/relationships/font" Target="fonts/MontserratMedium-italic.fntdata"/><Relationship Id="rId11" Type="http://schemas.openxmlformats.org/officeDocument/2006/relationships/slide" Target="slides/slide5.xml"/><Relationship Id="rId55" Type="http://schemas.openxmlformats.org/officeDocument/2006/relationships/font" Target="fonts/MontserratLight-bold.fntdata"/><Relationship Id="rId10" Type="http://schemas.openxmlformats.org/officeDocument/2006/relationships/slide" Target="slides/slide4.xml"/><Relationship Id="rId54" Type="http://schemas.openxmlformats.org/officeDocument/2006/relationships/font" Target="fonts/MontserratLight-regular.fntdata"/><Relationship Id="rId13" Type="http://schemas.openxmlformats.org/officeDocument/2006/relationships/slide" Target="slides/slide7.xml"/><Relationship Id="rId57" Type="http://schemas.openxmlformats.org/officeDocument/2006/relationships/font" Target="fonts/MontserratLight-boldItalic.fntdata"/><Relationship Id="rId12" Type="http://schemas.openxmlformats.org/officeDocument/2006/relationships/slide" Target="slides/slide6.xml"/><Relationship Id="rId56" Type="http://schemas.openxmlformats.org/officeDocument/2006/relationships/font" Target="fonts/MontserratLight-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e338d88a79_0_97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68" name="Google Shape;268;g1e338d88a79_0_9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g1e338d88a79_0_9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e338d88a79_0_98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78" name="Google Shape;278;g1e338d88a79_0_9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g1e338d88a79_0_9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e338d88a79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1e338d88a79_0_4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e338d88a79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1e338d88a79_0_4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e338d88a79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1e338d88a79_0_4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e338d88a79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1e338d88a79_0_4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e338d88a79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1e338d88a79_0_4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e338d88a79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1e338d88a79_0_4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e338d88a79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1e338d88a79_0_4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e338d88a79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1e338d88a79_0_4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e338d88a79_0_85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41" name="Google Shape;141;g1e338d88a79_0_8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g1e338d88a79_0_8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e338d88a79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1e338d88a79_0_5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e338d88a79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1e338d88a79_0_5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e338d88a79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1e338d88a79_0_5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e338d88a79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1e338d88a79_0_5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e338d88a79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1e338d88a79_0_5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e338d88a79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1e338d88a79_0_5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e338d88a79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1e338d88a79_0_5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e338d88a79_0_1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e338d88a79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e338d88a79_0_126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36" name="Google Shape;436;g1e338d88a79_0_12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7" name="Google Shape;437;g1e338d88a79_0_126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e338d88a79_0_127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46" name="Google Shape;446;g1e338d88a79_0_1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7" name="Google Shape;447;g1e338d88a79_0_127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e338d88a79_0_86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51" name="Google Shape;151;g1e338d88a79_0_8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g1e338d88a79_0_86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e338d88a79_0_128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58" name="Google Shape;458;g1e338d88a79_0_12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9" name="Google Shape;459;g1e338d88a79_0_128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e338d88a79_0_129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69" name="Google Shape;469;g1e338d88a79_0_12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0" name="Google Shape;470;g1e338d88a79_0_129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e338d88a79_0_130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80" name="Google Shape;480;g1e338d88a79_0_13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1" name="Google Shape;481;g1e338d88a79_0_130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e338d88a79_0_131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92" name="Google Shape;492;g1e338d88a79_0_13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3" name="Google Shape;493;g1e338d88a79_0_13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e338d88a79_0_133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04" name="Google Shape;504;g1e338d88a79_0_1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5" name="Google Shape;505;g1e338d88a79_0_13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e338d88a79_0_133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14" name="Google Shape;514;g1e338d88a79_0_13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5" name="Google Shape;515;g1e338d88a79_0_13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e338d88a79_0_134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25" name="Google Shape;525;g1e338d88a79_0_13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6" name="Google Shape;526;g1e338d88a79_0_13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e338d88a79_0_136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37" name="Google Shape;537;g1e338d88a79_0_13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8" name="Google Shape;538;g1e338d88a79_0_136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1e338d88a79_0_137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49" name="Google Shape;549;g1e338d88a79_0_13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0" name="Google Shape;550;g1e338d88a79_0_13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e338d88a79_0_138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559" name="Google Shape;559;g1e338d88a79_0_13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0" name="Google Shape;560;g1e338d88a79_0_13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e338d88a79_0_87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68" name="Google Shape;168;g1e338d88a79_0_8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g1e338d88a79_0_87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e338d88a79_0_88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79" name="Google Shape;179;g1e338d88a79_0_8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g1e338d88a79_0_88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e338d88a79_0_89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89" name="Google Shape;189;g1e338d88a79_0_8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g1e338d88a79_0_89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e338d88a79_0_90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99" name="Google Shape;199;g1e338d88a79_0_9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g1e338d88a79_0_90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e338d88a79_0_91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09" name="Google Shape;209;g1e338d88a79_0_9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g1e338d88a79_0_9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e338d88a79_0_92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24" name="Google Shape;224;g1e338d88a79_0_9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g1e338d88a79_0_9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63" name="Shape 63"/>
        <p:cNvGrpSpPr/>
        <p:nvPr/>
      </p:nvGrpSpPr>
      <p:grpSpPr>
        <a:xfrm>
          <a:off x="0" y="0"/>
          <a:ext cx="0" cy="0"/>
          <a:chOff x="0" y="0"/>
          <a:chExt cx="0" cy="0"/>
        </a:xfrm>
      </p:grpSpPr>
      <p:cxnSp>
        <p:nvCxnSpPr>
          <p:cNvPr id="64" name="Google Shape;64;p15"/>
          <p:cNvCxnSpPr/>
          <p:nvPr/>
        </p:nvCxnSpPr>
        <p:spPr>
          <a:xfrm>
            <a:off x="0" y="1281113"/>
            <a:ext cx="9147300" cy="0"/>
          </a:xfrm>
          <a:prstGeom prst="straightConnector1">
            <a:avLst/>
          </a:prstGeom>
          <a:noFill/>
          <a:ln cap="sq" cmpd="sng" w="12700">
            <a:solidFill>
              <a:schemeClr val="dk1"/>
            </a:solidFill>
            <a:prstDash val="solid"/>
            <a:round/>
            <a:headEnd len="sm" w="sm" type="none"/>
            <a:tailEnd len="sm" w="sm" type="none"/>
          </a:ln>
        </p:spPr>
      </p:cxnSp>
      <p:sp>
        <p:nvSpPr>
          <p:cNvPr id="65" name="Google Shape;65;p15"/>
          <p:cNvSpPr/>
          <p:nvPr/>
        </p:nvSpPr>
        <p:spPr>
          <a:xfrm>
            <a:off x="0" y="632222"/>
            <a:ext cx="2897208" cy="4511322"/>
          </a:xfrm>
          <a:custGeom>
            <a:rect b="b" l="l" r="r" t="t"/>
            <a:pathLst>
              <a:path extrusionOk="0" fill="none" h="21600" w="21600">
                <a:moveTo>
                  <a:pt x="0" y="0"/>
                </a:moveTo>
                <a:cubicBezTo>
                  <a:pt x="11929" y="0"/>
                  <a:pt x="21600" y="9670"/>
                  <a:pt x="21600" y="21600"/>
                </a:cubicBezTo>
              </a:path>
              <a:path extrusionOk="0" h="21600" w="21600">
                <a:moveTo>
                  <a:pt x="0" y="0"/>
                </a:moveTo>
                <a:cubicBezTo>
                  <a:pt x="11929" y="0"/>
                  <a:pt x="21600" y="9670"/>
                  <a:pt x="21600" y="21600"/>
                </a:cubicBezTo>
                <a:lnTo>
                  <a:pt x="0" y="21600"/>
                </a:lnTo>
                <a:lnTo>
                  <a:pt x="0" y="0"/>
                </a:lnTo>
                <a:close/>
              </a:path>
            </a:pathLst>
          </a:custGeom>
          <a:gradFill>
            <a:gsLst>
              <a:gs pos="0">
                <a:schemeClr val="dk2"/>
              </a:gs>
              <a:gs pos="100000">
                <a:schemeClr val="accent2"/>
              </a:gs>
            </a:gsLst>
            <a:lin ang="5400012"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6" name="Google Shape;66;p15"/>
          <p:cNvSpPr txBox="1"/>
          <p:nvPr>
            <p:ph type="ctrTitle"/>
          </p:nvPr>
        </p:nvSpPr>
        <p:spPr>
          <a:xfrm>
            <a:off x="2743200" y="320279"/>
            <a:ext cx="6399300" cy="1143000"/>
          </a:xfrm>
          <a:prstGeom prst="rect">
            <a:avLst/>
          </a:prstGeom>
          <a:noFill/>
          <a:ln>
            <a:noFill/>
          </a:ln>
        </p:spPr>
        <p:txBody>
          <a:bodyPr anchorCtr="0" anchor="b" bIns="46025" lIns="92075" spcFirstLastPara="1" rIns="92075" wrap="square" tIns="46025">
            <a:noAutofit/>
          </a:bodyPr>
          <a:lstStyle>
            <a:lvl1pPr lvl="0" rtl="0" algn="l">
              <a:lnSpc>
                <a:spcPct val="80000"/>
              </a:lnSpc>
              <a:spcBef>
                <a:spcPts val="0"/>
              </a:spcBef>
              <a:spcAft>
                <a:spcPts val="0"/>
              </a:spcAft>
              <a:buSzPts val="1400"/>
              <a:buNone/>
              <a:defRPr/>
            </a:lvl1pPr>
            <a:lvl2pPr lvl="1" rtl="0" algn="l">
              <a:lnSpc>
                <a:spcPct val="70000"/>
              </a:lnSpc>
              <a:spcBef>
                <a:spcPts val="0"/>
              </a:spcBef>
              <a:spcAft>
                <a:spcPts val="0"/>
              </a:spcAft>
              <a:buSzPts val="1400"/>
              <a:buNone/>
              <a:defRPr/>
            </a:lvl2pPr>
            <a:lvl3pPr lvl="2" rtl="0" algn="l">
              <a:lnSpc>
                <a:spcPct val="70000"/>
              </a:lnSpc>
              <a:spcBef>
                <a:spcPts val="0"/>
              </a:spcBef>
              <a:spcAft>
                <a:spcPts val="0"/>
              </a:spcAft>
              <a:buSzPts val="1400"/>
              <a:buNone/>
              <a:defRPr/>
            </a:lvl3pPr>
            <a:lvl4pPr lvl="3" rtl="0" algn="l">
              <a:lnSpc>
                <a:spcPct val="70000"/>
              </a:lnSpc>
              <a:spcBef>
                <a:spcPts val="0"/>
              </a:spcBef>
              <a:spcAft>
                <a:spcPts val="0"/>
              </a:spcAft>
              <a:buSzPts val="1400"/>
              <a:buNone/>
              <a:defRPr/>
            </a:lvl4pPr>
            <a:lvl5pPr lvl="4" rtl="0" algn="l">
              <a:lnSpc>
                <a:spcPct val="70000"/>
              </a:lnSpc>
              <a:spcBef>
                <a:spcPts val="0"/>
              </a:spcBef>
              <a:spcAft>
                <a:spcPts val="0"/>
              </a:spcAft>
              <a:buSzPts val="1400"/>
              <a:buNone/>
              <a:defRPr/>
            </a:lvl5pPr>
            <a:lvl6pPr lvl="5" rtl="0" algn="l">
              <a:lnSpc>
                <a:spcPct val="70000"/>
              </a:lnSpc>
              <a:spcBef>
                <a:spcPts val="0"/>
              </a:spcBef>
              <a:spcAft>
                <a:spcPts val="0"/>
              </a:spcAft>
              <a:buSzPts val="1400"/>
              <a:buNone/>
              <a:defRPr/>
            </a:lvl6pPr>
            <a:lvl7pPr lvl="6" rtl="0" algn="l">
              <a:lnSpc>
                <a:spcPct val="70000"/>
              </a:lnSpc>
              <a:spcBef>
                <a:spcPts val="0"/>
              </a:spcBef>
              <a:spcAft>
                <a:spcPts val="0"/>
              </a:spcAft>
              <a:buSzPts val="1400"/>
              <a:buNone/>
              <a:defRPr/>
            </a:lvl7pPr>
            <a:lvl8pPr lvl="7" rtl="0" algn="l">
              <a:lnSpc>
                <a:spcPct val="70000"/>
              </a:lnSpc>
              <a:spcBef>
                <a:spcPts val="0"/>
              </a:spcBef>
              <a:spcAft>
                <a:spcPts val="0"/>
              </a:spcAft>
              <a:buSzPts val="1400"/>
              <a:buNone/>
              <a:defRPr/>
            </a:lvl8pPr>
            <a:lvl9pPr lvl="8" rtl="0" algn="l">
              <a:lnSpc>
                <a:spcPct val="70000"/>
              </a:lnSpc>
              <a:spcBef>
                <a:spcPts val="0"/>
              </a:spcBef>
              <a:spcAft>
                <a:spcPts val="0"/>
              </a:spcAft>
              <a:buSzPts val="1400"/>
              <a:buNone/>
              <a:defRPr/>
            </a:lvl9pPr>
          </a:lstStyle>
          <a:p/>
        </p:txBody>
      </p:sp>
      <p:sp>
        <p:nvSpPr>
          <p:cNvPr id="67" name="Google Shape;67;p15"/>
          <p:cNvSpPr txBox="1"/>
          <p:nvPr>
            <p:ph idx="1" type="subTitle"/>
          </p:nvPr>
        </p:nvSpPr>
        <p:spPr>
          <a:xfrm>
            <a:off x="4191000" y="1371600"/>
            <a:ext cx="4572000" cy="1314600"/>
          </a:xfrm>
          <a:prstGeom prst="rect">
            <a:avLst/>
          </a:prstGeom>
          <a:noFill/>
          <a:ln>
            <a:noFill/>
          </a:ln>
        </p:spPr>
        <p:txBody>
          <a:bodyPr anchorCtr="0" anchor="t" bIns="46025" lIns="92075" spcFirstLastPara="1" rIns="92075" wrap="square" tIns="46025">
            <a:noAutofit/>
          </a:bodyPr>
          <a:lstStyle>
            <a:lvl1pPr lvl="0" rtl="0" algn="l">
              <a:spcBef>
                <a:spcPts val="480"/>
              </a:spcBef>
              <a:spcAft>
                <a:spcPts val="0"/>
              </a:spcAft>
              <a:buSzPts val="1440"/>
              <a:buFont typeface="Noto Sans Symbols"/>
              <a:buNone/>
              <a:defRPr sz="2400"/>
            </a:lvl1pPr>
            <a:lvl2pPr lvl="1" rtl="0" algn="l">
              <a:spcBef>
                <a:spcPts val="360"/>
              </a:spcBef>
              <a:spcAft>
                <a:spcPts val="0"/>
              </a:spcAft>
              <a:buSzPts val="1170"/>
              <a:buChar char="◆"/>
              <a:defRPr/>
            </a:lvl2pPr>
            <a:lvl3pPr lvl="2" rtl="0" algn="l">
              <a:spcBef>
                <a:spcPts val="360"/>
              </a:spcBef>
              <a:spcAft>
                <a:spcPts val="0"/>
              </a:spcAft>
              <a:buSzPts val="1170"/>
              <a:buChar char="★"/>
              <a:defRPr/>
            </a:lvl3pPr>
            <a:lvl4pPr lvl="3" rtl="0" algn="l">
              <a:spcBef>
                <a:spcPts val="360"/>
              </a:spcBef>
              <a:spcAft>
                <a:spcPts val="0"/>
              </a:spcAft>
              <a:buSzPts val="1800"/>
              <a:buChar char="•"/>
              <a:defRPr/>
            </a:lvl4pPr>
            <a:lvl5pPr lvl="4" rtl="0" algn="l">
              <a:spcBef>
                <a:spcPts val="360"/>
              </a:spcBef>
              <a:spcAft>
                <a:spcPts val="0"/>
              </a:spcAft>
              <a:buSzPts val="1800"/>
              <a:buChar char="–"/>
              <a:defRPr/>
            </a:lvl5pPr>
            <a:lvl6pPr lvl="5" rtl="0" algn="l">
              <a:lnSpc>
                <a:spcPct val="90000"/>
              </a:lnSpc>
              <a:spcBef>
                <a:spcPts val="500"/>
              </a:spcBef>
              <a:spcAft>
                <a:spcPts val="0"/>
              </a:spcAft>
              <a:buClr>
                <a:schemeClr val="lt1"/>
              </a:buClr>
              <a:buSzPts val="1800"/>
              <a:buChar char="•"/>
              <a:defRPr/>
            </a:lvl6pPr>
            <a:lvl7pPr lvl="6" rtl="0" algn="l">
              <a:lnSpc>
                <a:spcPct val="90000"/>
              </a:lnSpc>
              <a:spcBef>
                <a:spcPts val="500"/>
              </a:spcBef>
              <a:spcAft>
                <a:spcPts val="0"/>
              </a:spcAft>
              <a:buClr>
                <a:schemeClr val="lt1"/>
              </a:buClr>
              <a:buSzPts val="1800"/>
              <a:buChar char="•"/>
              <a:defRPr/>
            </a:lvl7pPr>
            <a:lvl8pPr lvl="7" rtl="0" algn="l">
              <a:lnSpc>
                <a:spcPct val="90000"/>
              </a:lnSpc>
              <a:spcBef>
                <a:spcPts val="500"/>
              </a:spcBef>
              <a:spcAft>
                <a:spcPts val="0"/>
              </a:spcAft>
              <a:buClr>
                <a:schemeClr val="lt1"/>
              </a:buClr>
              <a:buSzPts val="1800"/>
              <a:buChar char="•"/>
              <a:defRPr/>
            </a:lvl8pPr>
            <a:lvl9pPr lvl="8" rtl="0" algn="l">
              <a:lnSpc>
                <a:spcPct val="90000"/>
              </a:lnSpc>
              <a:spcBef>
                <a:spcPts val="500"/>
              </a:spcBef>
              <a:spcAft>
                <a:spcPts val="0"/>
              </a:spcAft>
              <a:buClr>
                <a:schemeClr val="lt1"/>
              </a:buClr>
              <a:buSzPts val="1800"/>
              <a:buChar char="•"/>
              <a:defRPr/>
            </a:lvl9pPr>
          </a:lstStyle>
          <a:p/>
        </p:txBody>
      </p:sp>
      <p:sp>
        <p:nvSpPr>
          <p:cNvPr id="68" name="Google Shape;68;p15"/>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15"/>
          <p:cNvSpPr txBox="1"/>
          <p:nvPr>
            <p:ph idx="11" type="ftr"/>
          </p:nvPr>
        </p:nvSpPr>
        <p:spPr>
          <a:xfrm>
            <a:off x="3581400" y="4686300"/>
            <a:ext cx="2895600" cy="342900"/>
          </a:xfrm>
          <a:prstGeom prst="rect">
            <a:avLst/>
          </a:prstGeom>
          <a:noFill/>
          <a:ln>
            <a:noFill/>
          </a:ln>
        </p:spPr>
        <p:txBody>
          <a:bodyPr anchorCtr="0" anchor="ctr" bIns="46025" lIns="92075" spcFirstLastPara="1" rIns="92075" wrap="square" tIns="460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15"/>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spcBef>
                <a:spcPts val="0"/>
              </a:spcBef>
              <a:spcAft>
                <a:spcPts val="0"/>
              </a:spcAft>
              <a:buNone/>
              <a:defRPr sz="1400">
                <a:solidFill>
                  <a:schemeClr val="lt1"/>
                </a:solidFill>
                <a:latin typeface="Arial"/>
                <a:ea typeface="Arial"/>
                <a:cs typeface="Arial"/>
                <a:sym typeface="Arial"/>
              </a:defRPr>
            </a:lvl1pPr>
            <a:lvl2pPr indent="0" lvl="1" marL="0" rtl="0" algn="r">
              <a:spcBef>
                <a:spcPts val="0"/>
              </a:spcBef>
              <a:spcAft>
                <a:spcPts val="0"/>
              </a:spcAft>
              <a:buNone/>
              <a:defRPr sz="1400">
                <a:solidFill>
                  <a:schemeClr val="lt1"/>
                </a:solidFill>
                <a:latin typeface="Arial"/>
                <a:ea typeface="Arial"/>
                <a:cs typeface="Arial"/>
                <a:sym typeface="Arial"/>
              </a:defRPr>
            </a:lvl2pPr>
            <a:lvl3pPr indent="0" lvl="2" marL="0" rtl="0" algn="r">
              <a:spcBef>
                <a:spcPts val="0"/>
              </a:spcBef>
              <a:spcAft>
                <a:spcPts val="0"/>
              </a:spcAft>
              <a:buNone/>
              <a:defRPr sz="1400">
                <a:solidFill>
                  <a:schemeClr val="lt1"/>
                </a:solidFill>
                <a:latin typeface="Arial"/>
                <a:ea typeface="Arial"/>
                <a:cs typeface="Arial"/>
                <a:sym typeface="Arial"/>
              </a:defRPr>
            </a:lvl3pPr>
            <a:lvl4pPr indent="0" lvl="3" marL="0" rtl="0" algn="r">
              <a:spcBef>
                <a:spcPts val="0"/>
              </a:spcBef>
              <a:spcAft>
                <a:spcPts val="0"/>
              </a:spcAft>
              <a:buNone/>
              <a:defRPr sz="1400">
                <a:solidFill>
                  <a:schemeClr val="lt1"/>
                </a:solidFill>
                <a:latin typeface="Arial"/>
                <a:ea typeface="Arial"/>
                <a:cs typeface="Arial"/>
                <a:sym typeface="Arial"/>
              </a:defRPr>
            </a:lvl4pPr>
            <a:lvl5pPr indent="0" lvl="4" marL="0" rtl="0" algn="r">
              <a:spcBef>
                <a:spcPts val="0"/>
              </a:spcBef>
              <a:spcAft>
                <a:spcPts val="0"/>
              </a:spcAft>
              <a:buNone/>
              <a:defRPr sz="1400">
                <a:solidFill>
                  <a:schemeClr val="lt1"/>
                </a:solidFill>
                <a:latin typeface="Arial"/>
                <a:ea typeface="Arial"/>
                <a:cs typeface="Arial"/>
                <a:sym typeface="Arial"/>
              </a:defRPr>
            </a:lvl5pPr>
            <a:lvl6pPr indent="0" lvl="5" marL="0" rtl="0" algn="r">
              <a:spcBef>
                <a:spcPts val="0"/>
              </a:spcBef>
              <a:spcAft>
                <a:spcPts val="0"/>
              </a:spcAft>
              <a:buNone/>
              <a:defRPr sz="1400">
                <a:solidFill>
                  <a:schemeClr val="lt1"/>
                </a:solidFill>
                <a:latin typeface="Arial"/>
                <a:ea typeface="Arial"/>
                <a:cs typeface="Arial"/>
                <a:sym typeface="Arial"/>
              </a:defRPr>
            </a:lvl6pPr>
            <a:lvl7pPr indent="0" lvl="6" marL="0" rtl="0" algn="r">
              <a:spcBef>
                <a:spcPts val="0"/>
              </a:spcBef>
              <a:spcAft>
                <a:spcPts val="0"/>
              </a:spcAft>
              <a:buNone/>
              <a:defRPr sz="1400">
                <a:solidFill>
                  <a:schemeClr val="lt1"/>
                </a:solidFill>
                <a:latin typeface="Arial"/>
                <a:ea typeface="Arial"/>
                <a:cs typeface="Arial"/>
                <a:sym typeface="Arial"/>
              </a:defRPr>
            </a:lvl7pPr>
            <a:lvl8pPr indent="0" lvl="7" marL="0" rtl="0" algn="r">
              <a:spcBef>
                <a:spcPts val="0"/>
              </a:spcBef>
              <a:spcAft>
                <a:spcPts val="0"/>
              </a:spcAft>
              <a:buNone/>
              <a:defRPr sz="1400">
                <a:solidFill>
                  <a:schemeClr val="lt1"/>
                </a:solidFill>
                <a:latin typeface="Arial"/>
                <a:ea typeface="Arial"/>
                <a:cs typeface="Arial"/>
                <a:sym typeface="Arial"/>
              </a:defRPr>
            </a:lvl8pPr>
            <a:lvl9pPr indent="0" lvl="8" marL="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spTree>
      <p:nvGrpSpPr>
        <p:cNvPr id="71" name="Shape 71"/>
        <p:cNvGrpSpPr/>
        <p:nvPr/>
      </p:nvGrpSpPr>
      <p:grpSpPr>
        <a:xfrm>
          <a:off x="0" y="0"/>
          <a:ext cx="0" cy="0"/>
          <a:chOff x="0" y="0"/>
          <a:chExt cx="0" cy="0"/>
        </a:xfrm>
      </p:grpSpPr>
      <p:sp>
        <p:nvSpPr>
          <p:cNvPr id="72" name="Google Shape;72;p16"/>
          <p:cNvSpPr txBox="1"/>
          <p:nvPr>
            <p:ph type="title"/>
          </p:nvPr>
        </p:nvSpPr>
        <p:spPr>
          <a:xfrm>
            <a:off x="2819400" y="457200"/>
            <a:ext cx="6096000" cy="857400"/>
          </a:xfrm>
          <a:prstGeom prst="rect">
            <a:avLst/>
          </a:prstGeom>
          <a:noFill/>
          <a:ln>
            <a:noFill/>
          </a:ln>
        </p:spPr>
        <p:txBody>
          <a:bodyPr anchorCtr="0" anchor="ctr" bIns="46025" lIns="92075" spcFirstLastPara="1" rIns="92075" wrap="square" tIns="46025">
            <a:noAutofit/>
          </a:bodyPr>
          <a:lstStyle>
            <a:lvl1pPr lvl="0" rtl="0" algn="l">
              <a:lnSpc>
                <a:spcPct val="70000"/>
              </a:lnSpc>
              <a:spcBef>
                <a:spcPts val="0"/>
              </a:spcBef>
              <a:spcAft>
                <a:spcPts val="0"/>
              </a:spcAft>
              <a:buSzPts val="1400"/>
              <a:buNone/>
              <a:defRPr/>
            </a:lvl1pPr>
            <a:lvl2pPr lvl="1" rtl="0" algn="l">
              <a:lnSpc>
                <a:spcPct val="70000"/>
              </a:lnSpc>
              <a:spcBef>
                <a:spcPts val="0"/>
              </a:spcBef>
              <a:spcAft>
                <a:spcPts val="0"/>
              </a:spcAft>
              <a:buSzPts val="1400"/>
              <a:buNone/>
              <a:defRPr/>
            </a:lvl2pPr>
            <a:lvl3pPr lvl="2" rtl="0" algn="l">
              <a:lnSpc>
                <a:spcPct val="70000"/>
              </a:lnSpc>
              <a:spcBef>
                <a:spcPts val="0"/>
              </a:spcBef>
              <a:spcAft>
                <a:spcPts val="0"/>
              </a:spcAft>
              <a:buSzPts val="1400"/>
              <a:buNone/>
              <a:defRPr/>
            </a:lvl3pPr>
            <a:lvl4pPr lvl="3" rtl="0" algn="l">
              <a:lnSpc>
                <a:spcPct val="70000"/>
              </a:lnSpc>
              <a:spcBef>
                <a:spcPts val="0"/>
              </a:spcBef>
              <a:spcAft>
                <a:spcPts val="0"/>
              </a:spcAft>
              <a:buSzPts val="1400"/>
              <a:buNone/>
              <a:defRPr/>
            </a:lvl4pPr>
            <a:lvl5pPr lvl="4" rtl="0" algn="l">
              <a:lnSpc>
                <a:spcPct val="70000"/>
              </a:lnSpc>
              <a:spcBef>
                <a:spcPts val="0"/>
              </a:spcBef>
              <a:spcAft>
                <a:spcPts val="0"/>
              </a:spcAft>
              <a:buSzPts val="1400"/>
              <a:buNone/>
              <a:defRPr/>
            </a:lvl5pPr>
            <a:lvl6pPr lvl="5" rtl="0" algn="l">
              <a:lnSpc>
                <a:spcPct val="70000"/>
              </a:lnSpc>
              <a:spcBef>
                <a:spcPts val="0"/>
              </a:spcBef>
              <a:spcAft>
                <a:spcPts val="0"/>
              </a:spcAft>
              <a:buSzPts val="1400"/>
              <a:buNone/>
              <a:defRPr/>
            </a:lvl6pPr>
            <a:lvl7pPr lvl="6" rtl="0" algn="l">
              <a:lnSpc>
                <a:spcPct val="70000"/>
              </a:lnSpc>
              <a:spcBef>
                <a:spcPts val="0"/>
              </a:spcBef>
              <a:spcAft>
                <a:spcPts val="0"/>
              </a:spcAft>
              <a:buSzPts val="1400"/>
              <a:buNone/>
              <a:defRPr/>
            </a:lvl7pPr>
            <a:lvl8pPr lvl="7" rtl="0" algn="l">
              <a:lnSpc>
                <a:spcPct val="70000"/>
              </a:lnSpc>
              <a:spcBef>
                <a:spcPts val="0"/>
              </a:spcBef>
              <a:spcAft>
                <a:spcPts val="0"/>
              </a:spcAft>
              <a:buSzPts val="1400"/>
              <a:buNone/>
              <a:defRPr/>
            </a:lvl8pPr>
            <a:lvl9pPr lvl="8" rtl="0" algn="l">
              <a:lnSpc>
                <a:spcPct val="70000"/>
              </a:lnSpc>
              <a:spcBef>
                <a:spcPts val="0"/>
              </a:spcBef>
              <a:spcAft>
                <a:spcPts val="0"/>
              </a:spcAft>
              <a:buSzPts val="1400"/>
              <a:buNone/>
              <a:defRPr/>
            </a:lvl9pPr>
          </a:lstStyle>
          <a:p/>
        </p:txBody>
      </p:sp>
      <p:sp>
        <p:nvSpPr>
          <p:cNvPr id="73" name="Google Shape;73;p16"/>
          <p:cNvSpPr txBox="1"/>
          <p:nvPr>
            <p:ph idx="1" type="body"/>
          </p:nvPr>
        </p:nvSpPr>
        <p:spPr>
          <a:xfrm>
            <a:off x="2819400" y="1485900"/>
            <a:ext cx="6096000" cy="3086100"/>
          </a:xfrm>
          <a:prstGeom prst="rect">
            <a:avLst/>
          </a:prstGeom>
          <a:noFill/>
          <a:ln>
            <a:noFill/>
          </a:ln>
        </p:spPr>
        <p:txBody>
          <a:bodyPr anchorCtr="0" anchor="t" bIns="46025" lIns="92075" spcFirstLastPara="1" rIns="92075" wrap="square" tIns="46025">
            <a:noAutofit/>
          </a:bodyPr>
          <a:lstStyle>
            <a:lvl1pPr indent="-297180" lvl="0" marL="457200" rtl="0" algn="l">
              <a:spcBef>
                <a:spcPts val="360"/>
              </a:spcBef>
              <a:spcAft>
                <a:spcPts val="0"/>
              </a:spcAft>
              <a:buSzPts val="1080"/>
              <a:buChar char="■"/>
              <a:defRPr/>
            </a:lvl1pPr>
            <a:lvl2pPr indent="-302894" lvl="1" marL="914400" rtl="0" algn="l">
              <a:spcBef>
                <a:spcPts val="360"/>
              </a:spcBef>
              <a:spcAft>
                <a:spcPts val="0"/>
              </a:spcAft>
              <a:buSzPts val="1170"/>
              <a:buChar char="◆"/>
              <a:defRPr/>
            </a:lvl2pPr>
            <a:lvl3pPr indent="-302894" lvl="2" marL="1371600" rtl="0" algn="l">
              <a:spcBef>
                <a:spcPts val="360"/>
              </a:spcBef>
              <a:spcAft>
                <a:spcPts val="0"/>
              </a:spcAft>
              <a:buSzPts val="117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74" name="Google Shape;74;p16"/>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5" name="Google Shape;75;p16"/>
          <p:cNvSpPr txBox="1"/>
          <p:nvPr>
            <p:ph idx="11" type="ftr"/>
          </p:nvPr>
        </p:nvSpPr>
        <p:spPr>
          <a:xfrm>
            <a:off x="3581400" y="4686300"/>
            <a:ext cx="2895600" cy="342900"/>
          </a:xfrm>
          <a:prstGeom prst="rect">
            <a:avLst/>
          </a:prstGeom>
          <a:noFill/>
          <a:ln>
            <a:noFill/>
          </a:ln>
        </p:spPr>
        <p:txBody>
          <a:bodyPr anchorCtr="0" anchor="ctr" bIns="46025" lIns="92075" spcFirstLastPara="1" rIns="92075" wrap="square" tIns="460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6"/>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spcBef>
                <a:spcPts val="0"/>
              </a:spcBef>
              <a:spcAft>
                <a:spcPts val="0"/>
              </a:spcAft>
              <a:buNone/>
              <a:defRPr sz="1400">
                <a:solidFill>
                  <a:schemeClr val="lt1"/>
                </a:solidFill>
                <a:latin typeface="Arial"/>
                <a:ea typeface="Arial"/>
                <a:cs typeface="Arial"/>
                <a:sym typeface="Arial"/>
              </a:defRPr>
            </a:lvl1pPr>
            <a:lvl2pPr indent="0" lvl="1" marL="0" rtl="0" algn="r">
              <a:spcBef>
                <a:spcPts val="0"/>
              </a:spcBef>
              <a:spcAft>
                <a:spcPts val="0"/>
              </a:spcAft>
              <a:buNone/>
              <a:defRPr sz="1400">
                <a:solidFill>
                  <a:schemeClr val="lt1"/>
                </a:solidFill>
                <a:latin typeface="Arial"/>
                <a:ea typeface="Arial"/>
                <a:cs typeface="Arial"/>
                <a:sym typeface="Arial"/>
              </a:defRPr>
            </a:lvl2pPr>
            <a:lvl3pPr indent="0" lvl="2" marL="0" rtl="0" algn="r">
              <a:spcBef>
                <a:spcPts val="0"/>
              </a:spcBef>
              <a:spcAft>
                <a:spcPts val="0"/>
              </a:spcAft>
              <a:buNone/>
              <a:defRPr sz="1400">
                <a:solidFill>
                  <a:schemeClr val="lt1"/>
                </a:solidFill>
                <a:latin typeface="Arial"/>
                <a:ea typeface="Arial"/>
                <a:cs typeface="Arial"/>
                <a:sym typeface="Arial"/>
              </a:defRPr>
            </a:lvl3pPr>
            <a:lvl4pPr indent="0" lvl="3" marL="0" rtl="0" algn="r">
              <a:spcBef>
                <a:spcPts val="0"/>
              </a:spcBef>
              <a:spcAft>
                <a:spcPts val="0"/>
              </a:spcAft>
              <a:buNone/>
              <a:defRPr sz="1400">
                <a:solidFill>
                  <a:schemeClr val="lt1"/>
                </a:solidFill>
                <a:latin typeface="Arial"/>
                <a:ea typeface="Arial"/>
                <a:cs typeface="Arial"/>
                <a:sym typeface="Arial"/>
              </a:defRPr>
            </a:lvl4pPr>
            <a:lvl5pPr indent="0" lvl="4" marL="0" rtl="0" algn="r">
              <a:spcBef>
                <a:spcPts val="0"/>
              </a:spcBef>
              <a:spcAft>
                <a:spcPts val="0"/>
              </a:spcAft>
              <a:buNone/>
              <a:defRPr sz="1400">
                <a:solidFill>
                  <a:schemeClr val="lt1"/>
                </a:solidFill>
                <a:latin typeface="Arial"/>
                <a:ea typeface="Arial"/>
                <a:cs typeface="Arial"/>
                <a:sym typeface="Arial"/>
              </a:defRPr>
            </a:lvl5pPr>
            <a:lvl6pPr indent="0" lvl="5" marL="0" rtl="0" algn="r">
              <a:spcBef>
                <a:spcPts val="0"/>
              </a:spcBef>
              <a:spcAft>
                <a:spcPts val="0"/>
              </a:spcAft>
              <a:buNone/>
              <a:defRPr sz="1400">
                <a:solidFill>
                  <a:schemeClr val="lt1"/>
                </a:solidFill>
                <a:latin typeface="Arial"/>
                <a:ea typeface="Arial"/>
                <a:cs typeface="Arial"/>
                <a:sym typeface="Arial"/>
              </a:defRPr>
            </a:lvl6pPr>
            <a:lvl7pPr indent="0" lvl="6" marL="0" rtl="0" algn="r">
              <a:spcBef>
                <a:spcPts val="0"/>
              </a:spcBef>
              <a:spcAft>
                <a:spcPts val="0"/>
              </a:spcAft>
              <a:buNone/>
              <a:defRPr sz="1400">
                <a:solidFill>
                  <a:schemeClr val="lt1"/>
                </a:solidFill>
                <a:latin typeface="Arial"/>
                <a:ea typeface="Arial"/>
                <a:cs typeface="Arial"/>
                <a:sym typeface="Arial"/>
              </a:defRPr>
            </a:lvl7pPr>
            <a:lvl8pPr indent="0" lvl="7" marL="0" rtl="0" algn="r">
              <a:spcBef>
                <a:spcPts val="0"/>
              </a:spcBef>
              <a:spcAft>
                <a:spcPts val="0"/>
              </a:spcAft>
              <a:buNone/>
              <a:defRPr sz="1400">
                <a:solidFill>
                  <a:schemeClr val="lt1"/>
                </a:solidFill>
                <a:latin typeface="Arial"/>
                <a:ea typeface="Arial"/>
                <a:cs typeface="Arial"/>
                <a:sym typeface="Arial"/>
              </a:defRPr>
            </a:lvl8pPr>
            <a:lvl9pPr indent="0" lvl="8" marL="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spTree>
      <p:nvGrpSpPr>
        <p:cNvPr id="77" name="Shape 77"/>
        <p:cNvGrpSpPr/>
        <p:nvPr/>
      </p:nvGrpSpPr>
      <p:grpSpPr>
        <a:xfrm>
          <a:off x="0" y="0"/>
          <a:ext cx="0" cy="0"/>
          <a:chOff x="0" y="0"/>
          <a:chExt cx="0" cy="0"/>
        </a:xfrm>
      </p:grpSpPr>
      <p:sp>
        <p:nvSpPr>
          <p:cNvPr id="78" name="Google Shape;78;p17"/>
          <p:cNvSpPr txBox="1"/>
          <p:nvPr>
            <p:ph type="title"/>
          </p:nvPr>
        </p:nvSpPr>
        <p:spPr>
          <a:xfrm>
            <a:off x="623888" y="1282303"/>
            <a:ext cx="7886700" cy="2139600"/>
          </a:xfrm>
          <a:prstGeom prst="rect">
            <a:avLst/>
          </a:prstGeom>
          <a:noFill/>
          <a:ln>
            <a:noFill/>
          </a:ln>
        </p:spPr>
        <p:txBody>
          <a:bodyPr anchorCtr="0" anchor="b" bIns="46025" lIns="92075" spcFirstLastPara="1" rIns="92075" wrap="square" tIns="46025">
            <a:noAutofit/>
          </a:bodyPr>
          <a:lstStyle>
            <a:lvl1pPr lvl="0" rtl="0" algn="l">
              <a:lnSpc>
                <a:spcPct val="70000"/>
              </a:lnSpc>
              <a:spcBef>
                <a:spcPts val="0"/>
              </a:spcBef>
              <a:spcAft>
                <a:spcPts val="0"/>
              </a:spcAft>
              <a:buSzPts val="1400"/>
              <a:buNone/>
              <a:defRPr sz="6000"/>
            </a:lvl1pPr>
            <a:lvl2pPr lvl="1" rtl="0" algn="l">
              <a:lnSpc>
                <a:spcPct val="70000"/>
              </a:lnSpc>
              <a:spcBef>
                <a:spcPts val="0"/>
              </a:spcBef>
              <a:spcAft>
                <a:spcPts val="0"/>
              </a:spcAft>
              <a:buSzPts val="1400"/>
              <a:buNone/>
              <a:defRPr/>
            </a:lvl2pPr>
            <a:lvl3pPr lvl="2" rtl="0" algn="l">
              <a:lnSpc>
                <a:spcPct val="70000"/>
              </a:lnSpc>
              <a:spcBef>
                <a:spcPts val="0"/>
              </a:spcBef>
              <a:spcAft>
                <a:spcPts val="0"/>
              </a:spcAft>
              <a:buSzPts val="1400"/>
              <a:buNone/>
              <a:defRPr/>
            </a:lvl3pPr>
            <a:lvl4pPr lvl="3" rtl="0" algn="l">
              <a:lnSpc>
                <a:spcPct val="70000"/>
              </a:lnSpc>
              <a:spcBef>
                <a:spcPts val="0"/>
              </a:spcBef>
              <a:spcAft>
                <a:spcPts val="0"/>
              </a:spcAft>
              <a:buSzPts val="1400"/>
              <a:buNone/>
              <a:defRPr/>
            </a:lvl4pPr>
            <a:lvl5pPr lvl="4" rtl="0" algn="l">
              <a:lnSpc>
                <a:spcPct val="70000"/>
              </a:lnSpc>
              <a:spcBef>
                <a:spcPts val="0"/>
              </a:spcBef>
              <a:spcAft>
                <a:spcPts val="0"/>
              </a:spcAft>
              <a:buSzPts val="1400"/>
              <a:buNone/>
              <a:defRPr/>
            </a:lvl5pPr>
            <a:lvl6pPr lvl="5" rtl="0" algn="l">
              <a:lnSpc>
                <a:spcPct val="70000"/>
              </a:lnSpc>
              <a:spcBef>
                <a:spcPts val="0"/>
              </a:spcBef>
              <a:spcAft>
                <a:spcPts val="0"/>
              </a:spcAft>
              <a:buSzPts val="1400"/>
              <a:buNone/>
              <a:defRPr/>
            </a:lvl6pPr>
            <a:lvl7pPr lvl="6" rtl="0" algn="l">
              <a:lnSpc>
                <a:spcPct val="70000"/>
              </a:lnSpc>
              <a:spcBef>
                <a:spcPts val="0"/>
              </a:spcBef>
              <a:spcAft>
                <a:spcPts val="0"/>
              </a:spcAft>
              <a:buSzPts val="1400"/>
              <a:buNone/>
              <a:defRPr/>
            </a:lvl7pPr>
            <a:lvl8pPr lvl="7" rtl="0" algn="l">
              <a:lnSpc>
                <a:spcPct val="70000"/>
              </a:lnSpc>
              <a:spcBef>
                <a:spcPts val="0"/>
              </a:spcBef>
              <a:spcAft>
                <a:spcPts val="0"/>
              </a:spcAft>
              <a:buSzPts val="1400"/>
              <a:buNone/>
              <a:defRPr/>
            </a:lvl8pPr>
            <a:lvl9pPr lvl="8" rtl="0" algn="l">
              <a:lnSpc>
                <a:spcPct val="70000"/>
              </a:lnSpc>
              <a:spcBef>
                <a:spcPts val="0"/>
              </a:spcBef>
              <a:spcAft>
                <a:spcPts val="0"/>
              </a:spcAft>
              <a:buSzPts val="1400"/>
              <a:buNone/>
              <a:defRPr/>
            </a:lvl9pPr>
          </a:lstStyle>
          <a:p/>
        </p:txBody>
      </p:sp>
      <p:sp>
        <p:nvSpPr>
          <p:cNvPr id="79" name="Google Shape;79;p17"/>
          <p:cNvSpPr txBox="1"/>
          <p:nvPr>
            <p:ph idx="1" type="body"/>
          </p:nvPr>
        </p:nvSpPr>
        <p:spPr>
          <a:xfrm>
            <a:off x="623888" y="3442097"/>
            <a:ext cx="7886700" cy="1125300"/>
          </a:xfrm>
          <a:prstGeom prst="rect">
            <a:avLst/>
          </a:prstGeom>
          <a:noFill/>
          <a:ln>
            <a:noFill/>
          </a:ln>
        </p:spPr>
        <p:txBody>
          <a:bodyPr anchorCtr="0" anchor="t" bIns="46025" lIns="92075" spcFirstLastPara="1" rIns="92075" wrap="square" tIns="46025">
            <a:noAutofit/>
          </a:bodyPr>
          <a:lstStyle>
            <a:lvl1pPr indent="-228600" lvl="0" marL="457200" rtl="0" algn="l">
              <a:spcBef>
                <a:spcPts val="480"/>
              </a:spcBef>
              <a:spcAft>
                <a:spcPts val="0"/>
              </a:spcAft>
              <a:buSzPts val="1440"/>
              <a:buNone/>
              <a:defRPr sz="2400"/>
            </a:lvl1pPr>
            <a:lvl2pPr indent="-228600" lvl="1" marL="914400" rtl="0" algn="l">
              <a:spcBef>
                <a:spcPts val="400"/>
              </a:spcBef>
              <a:spcAft>
                <a:spcPts val="0"/>
              </a:spcAft>
              <a:buSzPts val="1300"/>
              <a:buNone/>
              <a:defRPr sz="2000"/>
            </a:lvl2pPr>
            <a:lvl3pPr indent="-228600" lvl="2" marL="1371600" rtl="0" algn="l">
              <a:spcBef>
                <a:spcPts val="360"/>
              </a:spcBef>
              <a:spcAft>
                <a:spcPts val="0"/>
              </a:spcAft>
              <a:buSzPts val="1170"/>
              <a:buNone/>
              <a:defRPr sz="1800"/>
            </a:lvl3pPr>
            <a:lvl4pPr indent="-228600" lvl="3" marL="1828800" rtl="0" algn="l">
              <a:spcBef>
                <a:spcPts val="320"/>
              </a:spcBef>
              <a:spcAft>
                <a:spcPts val="0"/>
              </a:spcAft>
              <a:buSzPts val="1600"/>
              <a:buFont typeface="Arial"/>
              <a:buNone/>
              <a:defRPr sz="1600"/>
            </a:lvl4pPr>
            <a:lvl5pPr indent="-228600" lvl="4" marL="2286000" rtl="0" algn="l">
              <a:spcBef>
                <a:spcPts val="320"/>
              </a:spcBef>
              <a:spcAft>
                <a:spcPts val="0"/>
              </a:spcAft>
              <a:buSzPts val="1600"/>
              <a:buFont typeface="Arial"/>
              <a:buNone/>
              <a:defRPr sz="1600"/>
            </a:lvl5pPr>
            <a:lvl6pPr indent="-228600" lvl="5" marL="2743200" rtl="0" algn="l">
              <a:lnSpc>
                <a:spcPct val="90000"/>
              </a:lnSpc>
              <a:spcBef>
                <a:spcPts val="500"/>
              </a:spcBef>
              <a:spcAft>
                <a:spcPts val="0"/>
              </a:spcAft>
              <a:buClr>
                <a:schemeClr val="lt1"/>
              </a:buClr>
              <a:buSzPts val="1600"/>
              <a:buNone/>
              <a:defRPr sz="1600"/>
            </a:lvl6pPr>
            <a:lvl7pPr indent="-228600" lvl="6" marL="3200400" rtl="0" algn="l">
              <a:lnSpc>
                <a:spcPct val="90000"/>
              </a:lnSpc>
              <a:spcBef>
                <a:spcPts val="500"/>
              </a:spcBef>
              <a:spcAft>
                <a:spcPts val="0"/>
              </a:spcAft>
              <a:buClr>
                <a:schemeClr val="lt1"/>
              </a:buClr>
              <a:buSzPts val="1600"/>
              <a:buNone/>
              <a:defRPr sz="1600"/>
            </a:lvl7pPr>
            <a:lvl8pPr indent="-228600" lvl="7" marL="3657600" rtl="0" algn="l">
              <a:lnSpc>
                <a:spcPct val="90000"/>
              </a:lnSpc>
              <a:spcBef>
                <a:spcPts val="500"/>
              </a:spcBef>
              <a:spcAft>
                <a:spcPts val="0"/>
              </a:spcAft>
              <a:buClr>
                <a:schemeClr val="lt1"/>
              </a:buClr>
              <a:buSzPts val="1600"/>
              <a:buNone/>
              <a:defRPr sz="1600"/>
            </a:lvl8pPr>
            <a:lvl9pPr indent="-228600" lvl="8" marL="4114800" rtl="0" algn="l">
              <a:lnSpc>
                <a:spcPct val="90000"/>
              </a:lnSpc>
              <a:spcBef>
                <a:spcPts val="500"/>
              </a:spcBef>
              <a:spcAft>
                <a:spcPts val="0"/>
              </a:spcAft>
              <a:buClr>
                <a:schemeClr val="lt1"/>
              </a:buClr>
              <a:buSzPts val="1600"/>
              <a:buNone/>
              <a:defRPr sz="1600"/>
            </a:lvl9pPr>
          </a:lstStyle>
          <a:p/>
        </p:txBody>
      </p:sp>
      <p:sp>
        <p:nvSpPr>
          <p:cNvPr id="80" name="Google Shape;80;p17"/>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17"/>
          <p:cNvSpPr txBox="1"/>
          <p:nvPr>
            <p:ph idx="11" type="ftr"/>
          </p:nvPr>
        </p:nvSpPr>
        <p:spPr>
          <a:xfrm>
            <a:off x="3581400" y="4686300"/>
            <a:ext cx="2895600" cy="342900"/>
          </a:xfrm>
          <a:prstGeom prst="rect">
            <a:avLst/>
          </a:prstGeom>
          <a:noFill/>
          <a:ln>
            <a:noFill/>
          </a:ln>
        </p:spPr>
        <p:txBody>
          <a:bodyPr anchorCtr="0" anchor="ctr" bIns="46025" lIns="92075" spcFirstLastPara="1" rIns="92075" wrap="square" tIns="460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17"/>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spcBef>
                <a:spcPts val="0"/>
              </a:spcBef>
              <a:spcAft>
                <a:spcPts val="0"/>
              </a:spcAft>
              <a:buNone/>
              <a:defRPr sz="1400">
                <a:solidFill>
                  <a:schemeClr val="lt1"/>
                </a:solidFill>
                <a:latin typeface="Arial"/>
                <a:ea typeface="Arial"/>
                <a:cs typeface="Arial"/>
                <a:sym typeface="Arial"/>
              </a:defRPr>
            </a:lvl1pPr>
            <a:lvl2pPr indent="0" lvl="1" marL="0" rtl="0" algn="r">
              <a:spcBef>
                <a:spcPts val="0"/>
              </a:spcBef>
              <a:spcAft>
                <a:spcPts val="0"/>
              </a:spcAft>
              <a:buNone/>
              <a:defRPr sz="1400">
                <a:solidFill>
                  <a:schemeClr val="lt1"/>
                </a:solidFill>
                <a:latin typeface="Arial"/>
                <a:ea typeface="Arial"/>
                <a:cs typeface="Arial"/>
                <a:sym typeface="Arial"/>
              </a:defRPr>
            </a:lvl2pPr>
            <a:lvl3pPr indent="0" lvl="2" marL="0" rtl="0" algn="r">
              <a:spcBef>
                <a:spcPts val="0"/>
              </a:spcBef>
              <a:spcAft>
                <a:spcPts val="0"/>
              </a:spcAft>
              <a:buNone/>
              <a:defRPr sz="1400">
                <a:solidFill>
                  <a:schemeClr val="lt1"/>
                </a:solidFill>
                <a:latin typeface="Arial"/>
                <a:ea typeface="Arial"/>
                <a:cs typeface="Arial"/>
                <a:sym typeface="Arial"/>
              </a:defRPr>
            </a:lvl3pPr>
            <a:lvl4pPr indent="0" lvl="3" marL="0" rtl="0" algn="r">
              <a:spcBef>
                <a:spcPts val="0"/>
              </a:spcBef>
              <a:spcAft>
                <a:spcPts val="0"/>
              </a:spcAft>
              <a:buNone/>
              <a:defRPr sz="1400">
                <a:solidFill>
                  <a:schemeClr val="lt1"/>
                </a:solidFill>
                <a:latin typeface="Arial"/>
                <a:ea typeface="Arial"/>
                <a:cs typeface="Arial"/>
                <a:sym typeface="Arial"/>
              </a:defRPr>
            </a:lvl4pPr>
            <a:lvl5pPr indent="0" lvl="4" marL="0" rtl="0" algn="r">
              <a:spcBef>
                <a:spcPts val="0"/>
              </a:spcBef>
              <a:spcAft>
                <a:spcPts val="0"/>
              </a:spcAft>
              <a:buNone/>
              <a:defRPr sz="1400">
                <a:solidFill>
                  <a:schemeClr val="lt1"/>
                </a:solidFill>
                <a:latin typeface="Arial"/>
                <a:ea typeface="Arial"/>
                <a:cs typeface="Arial"/>
                <a:sym typeface="Arial"/>
              </a:defRPr>
            </a:lvl5pPr>
            <a:lvl6pPr indent="0" lvl="5" marL="0" rtl="0" algn="r">
              <a:spcBef>
                <a:spcPts val="0"/>
              </a:spcBef>
              <a:spcAft>
                <a:spcPts val="0"/>
              </a:spcAft>
              <a:buNone/>
              <a:defRPr sz="1400">
                <a:solidFill>
                  <a:schemeClr val="lt1"/>
                </a:solidFill>
                <a:latin typeface="Arial"/>
                <a:ea typeface="Arial"/>
                <a:cs typeface="Arial"/>
                <a:sym typeface="Arial"/>
              </a:defRPr>
            </a:lvl6pPr>
            <a:lvl7pPr indent="0" lvl="6" marL="0" rtl="0" algn="r">
              <a:spcBef>
                <a:spcPts val="0"/>
              </a:spcBef>
              <a:spcAft>
                <a:spcPts val="0"/>
              </a:spcAft>
              <a:buNone/>
              <a:defRPr sz="1400">
                <a:solidFill>
                  <a:schemeClr val="lt1"/>
                </a:solidFill>
                <a:latin typeface="Arial"/>
                <a:ea typeface="Arial"/>
                <a:cs typeface="Arial"/>
                <a:sym typeface="Arial"/>
              </a:defRPr>
            </a:lvl7pPr>
            <a:lvl8pPr indent="0" lvl="7" marL="0" rtl="0" algn="r">
              <a:spcBef>
                <a:spcPts val="0"/>
              </a:spcBef>
              <a:spcAft>
                <a:spcPts val="0"/>
              </a:spcAft>
              <a:buNone/>
              <a:defRPr sz="1400">
                <a:solidFill>
                  <a:schemeClr val="lt1"/>
                </a:solidFill>
                <a:latin typeface="Arial"/>
                <a:ea typeface="Arial"/>
                <a:cs typeface="Arial"/>
                <a:sym typeface="Arial"/>
              </a:defRPr>
            </a:lvl8pPr>
            <a:lvl9pPr indent="0" lvl="8" marL="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spTree>
      <p:nvGrpSpPr>
        <p:cNvPr id="83" name="Shape 83"/>
        <p:cNvGrpSpPr/>
        <p:nvPr/>
      </p:nvGrpSpPr>
      <p:grpSpPr>
        <a:xfrm>
          <a:off x="0" y="0"/>
          <a:ext cx="0" cy="0"/>
          <a:chOff x="0" y="0"/>
          <a:chExt cx="0" cy="0"/>
        </a:xfrm>
      </p:grpSpPr>
      <p:sp>
        <p:nvSpPr>
          <p:cNvPr id="84" name="Google Shape;84;p18"/>
          <p:cNvSpPr txBox="1"/>
          <p:nvPr>
            <p:ph type="title"/>
          </p:nvPr>
        </p:nvSpPr>
        <p:spPr>
          <a:xfrm>
            <a:off x="2819400" y="457200"/>
            <a:ext cx="6096000" cy="857400"/>
          </a:xfrm>
          <a:prstGeom prst="rect">
            <a:avLst/>
          </a:prstGeom>
          <a:noFill/>
          <a:ln>
            <a:noFill/>
          </a:ln>
        </p:spPr>
        <p:txBody>
          <a:bodyPr anchorCtr="0" anchor="ctr" bIns="46025" lIns="92075" spcFirstLastPara="1" rIns="92075" wrap="square" tIns="46025">
            <a:noAutofit/>
          </a:bodyPr>
          <a:lstStyle>
            <a:lvl1pPr lvl="0" rtl="0" algn="l">
              <a:lnSpc>
                <a:spcPct val="70000"/>
              </a:lnSpc>
              <a:spcBef>
                <a:spcPts val="0"/>
              </a:spcBef>
              <a:spcAft>
                <a:spcPts val="0"/>
              </a:spcAft>
              <a:buSzPts val="1400"/>
              <a:buNone/>
              <a:defRPr/>
            </a:lvl1pPr>
            <a:lvl2pPr lvl="1" rtl="0" algn="l">
              <a:lnSpc>
                <a:spcPct val="70000"/>
              </a:lnSpc>
              <a:spcBef>
                <a:spcPts val="0"/>
              </a:spcBef>
              <a:spcAft>
                <a:spcPts val="0"/>
              </a:spcAft>
              <a:buSzPts val="1400"/>
              <a:buNone/>
              <a:defRPr/>
            </a:lvl2pPr>
            <a:lvl3pPr lvl="2" rtl="0" algn="l">
              <a:lnSpc>
                <a:spcPct val="70000"/>
              </a:lnSpc>
              <a:spcBef>
                <a:spcPts val="0"/>
              </a:spcBef>
              <a:spcAft>
                <a:spcPts val="0"/>
              </a:spcAft>
              <a:buSzPts val="1400"/>
              <a:buNone/>
              <a:defRPr/>
            </a:lvl3pPr>
            <a:lvl4pPr lvl="3" rtl="0" algn="l">
              <a:lnSpc>
                <a:spcPct val="70000"/>
              </a:lnSpc>
              <a:spcBef>
                <a:spcPts val="0"/>
              </a:spcBef>
              <a:spcAft>
                <a:spcPts val="0"/>
              </a:spcAft>
              <a:buSzPts val="1400"/>
              <a:buNone/>
              <a:defRPr/>
            </a:lvl4pPr>
            <a:lvl5pPr lvl="4" rtl="0" algn="l">
              <a:lnSpc>
                <a:spcPct val="70000"/>
              </a:lnSpc>
              <a:spcBef>
                <a:spcPts val="0"/>
              </a:spcBef>
              <a:spcAft>
                <a:spcPts val="0"/>
              </a:spcAft>
              <a:buSzPts val="1400"/>
              <a:buNone/>
              <a:defRPr/>
            </a:lvl5pPr>
            <a:lvl6pPr lvl="5" rtl="0" algn="l">
              <a:lnSpc>
                <a:spcPct val="70000"/>
              </a:lnSpc>
              <a:spcBef>
                <a:spcPts val="0"/>
              </a:spcBef>
              <a:spcAft>
                <a:spcPts val="0"/>
              </a:spcAft>
              <a:buSzPts val="1400"/>
              <a:buNone/>
              <a:defRPr/>
            </a:lvl6pPr>
            <a:lvl7pPr lvl="6" rtl="0" algn="l">
              <a:lnSpc>
                <a:spcPct val="70000"/>
              </a:lnSpc>
              <a:spcBef>
                <a:spcPts val="0"/>
              </a:spcBef>
              <a:spcAft>
                <a:spcPts val="0"/>
              </a:spcAft>
              <a:buSzPts val="1400"/>
              <a:buNone/>
              <a:defRPr/>
            </a:lvl7pPr>
            <a:lvl8pPr lvl="7" rtl="0" algn="l">
              <a:lnSpc>
                <a:spcPct val="70000"/>
              </a:lnSpc>
              <a:spcBef>
                <a:spcPts val="0"/>
              </a:spcBef>
              <a:spcAft>
                <a:spcPts val="0"/>
              </a:spcAft>
              <a:buSzPts val="1400"/>
              <a:buNone/>
              <a:defRPr/>
            </a:lvl8pPr>
            <a:lvl9pPr lvl="8" rtl="0" algn="l">
              <a:lnSpc>
                <a:spcPct val="70000"/>
              </a:lnSpc>
              <a:spcBef>
                <a:spcPts val="0"/>
              </a:spcBef>
              <a:spcAft>
                <a:spcPts val="0"/>
              </a:spcAft>
              <a:buSzPts val="1400"/>
              <a:buNone/>
              <a:defRPr/>
            </a:lvl9pPr>
          </a:lstStyle>
          <a:p/>
        </p:txBody>
      </p:sp>
      <p:sp>
        <p:nvSpPr>
          <p:cNvPr id="85" name="Google Shape;85;p18"/>
          <p:cNvSpPr txBox="1"/>
          <p:nvPr>
            <p:ph idx="1" type="body"/>
          </p:nvPr>
        </p:nvSpPr>
        <p:spPr>
          <a:xfrm>
            <a:off x="2819400" y="1485900"/>
            <a:ext cx="2971800" cy="3086100"/>
          </a:xfrm>
          <a:prstGeom prst="rect">
            <a:avLst/>
          </a:prstGeom>
          <a:noFill/>
          <a:ln>
            <a:noFill/>
          </a:ln>
        </p:spPr>
        <p:txBody>
          <a:bodyPr anchorCtr="0" anchor="t" bIns="46025" lIns="92075" spcFirstLastPara="1" rIns="92075" wrap="square" tIns="46025">
            <a:noAutofit/>
          </a:bodyPr>
          <a:lstStyle>
            <a:lvl1pPr indent="-297180" lvl="0" marL="457200" rtl="0" algn="l">
              <a:spcBef>
                <a:spcPts val="360"/>
              </a:spcBef>
              <a:spcAft>
                <a:spcPts val="0"/>
              </a:spcAft>
              <a:buSzPts val="1080"/>
              <a:buChar char="■"/>
              <a:defRPr/>
            </a:lvl1pPr>
            <a:lvl2pPr indent="-302894" lvl="1" marL="914400" rtl="0" algn="l">
              <a:spcBef>
                <a:spcPts val="360"/>
              </a:spcBef>
              <a:spcAft>
                <a:spcPts val="0"/>
              </a:spcAft>
              <a:buSzPts val="1170"/>
              <a:buChar char="◆"/>
              <a:defRPr/>
            </a:lvl2pPr>
            <a:lvl3pPr indent="-302894" lvl="2" marL="1371600" rtl="0" algn="l">
              <a:spcBef>
                <a:spcPts val="360"/>
              </a:spcBef>
              <a:spcAft>
                <a:spcPts val="0"/>
              </a:spcAft>
              <a:buSzPts val="117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86" name="Google Shape;86;p18"/>
          <p:cNvSpPr txBox="1"/>
          <p:nvPr>
            <p:ph idx="2" type="body"/>
          </p:nvPr>
        </p:nvSpPr>
        <p:spPr>
          <a:xfrm>
            <a:off x="5943600" y="1485900"/>
            <a:ext cx="2971800" cy="3086100"/>
          </a:xfrm>
          <a:prstGeom prst="rect">
            <a:avLst/>
          </a:prstGeom>
          <a:noFill/>
          <a:ln>
            <a:noFill/>
          </a:ln>
        </p:spPr>
        <p:txBody>
          <a:bodyPr anchorCtr="0" anchor="t" bIns="46025" lIns="92075" spcFirstLastPara="1" rIns="92075" wrap="square" tIns="46025">
            <a:noAutofit/>
          </a:bodyPr>
          <a:lstStyle>
            <a:lvl1pPr indent="-297180" lvl="0" marL="457200" rtl="0" algn="l">
              <a:spcBef>
                <a:spcPts val="360"/>
              </a:spcBef>
              <a:spcAft>
                <a:spcPts val="0"/>
              </a:spcAft>
              <a:buSzPts val="1080"/>
              <a:buChar char="■"/>
              <a:defRPr/>
            </a:lvl1pPr>
            <a:lvl2pPr indent="-302894" lvl="1" marL="914400" rtl="0" algn="l">
              <a:spcBef>
                <a:spcPts val="360"/>
              </a:spcBef>
              <a:spcAft>
                <a:spcPts val="0"/>
              </a:spcAft>
              <a:buSzPts val="1170"/>
              <a:buChar char="◆"/>
              <a:defRPr/>
            </a:lvl2pPr>
            <a:lvl3pPr indent="-302894" lvl="2" marL="1371600" rtl="0" algn="l">
              <a:spcBef>
                <a:spcPts val="360"/>
              </a:spcBef>
              <a:spcAft>
                <a:spcPts val="0"/>
              </a:spcAft>
              <a:buSzPts val="117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87" name="Google Shape;87;p18"/>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18"/>
          <p:cNvSpPr txBox="1"/>
          <p:nvPr>
            <p:ph idx="11" type="ftr"/>
          </p:nvPr>
        </p:nvSpPr>
        <p:spPr>
          <a:xfrm>
            <a:off x="3581400" y="4686300"/>
            <a:ext cx="2895600" cy="342900"/>
          </a:xfrm>
          <a:prstGeom prst="rect">
            <a:avLst/>
          </a:prstGeom>
          <a:noFill/>
          <a:ln>
            <a:noFill/>
          </a:ln>
        </p:spPr>
        <p:txBody>
          <a:bodyPr anchorCtr="0" anchor="ctr" bIns="46025" lIns="92075" spcFirstLastPara="1" rIns="92075" wrap="square" tIns="460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18"/>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spcBef>
                <a:spcPts val="0"/>
              </a:spcBef>
              <a:spcAft>
                <a:spcPts val="0"/>
              </a:spcAft>
              <a:buNone/>
              <a:defRPr sz="1400">
                <a:solidFill>
                  <a:schemeClr val="lt1"/>
                </a:solidFill>
                <a:latin typeface="Arial"/>
                <a:ea typeface="Arial"/>
                <a:cs typeface="Arial"/>
                <a:sym typeface="Arial"/>
              </a:defRPr>
            </a:lvl1pPr>
            <a:lvl2pPr indent="0" lvl="1" marL="0" rtl="0" algn="r">
              <a:spcBef>
                <a:spcPts val="0"/>
              </a:spcBef>
              <a:spcAft>
                <a:spcPts val="0"/>
              </a:spcAft>
              <a:buNone/>
              <a:defRPr sz="1400">
                <a:solidFill>
                  <a:schemeClr val="lt1"/>
                </a:solidFill>
                <a:latin typeface="Arial"/>
                <a:ea typeface="Arial"/>
                <a:cs typeface="Arial"/>
                <a:sym typeface="Arial"/>
              </a:defRPr>
            </a:lvl2pPr>
            <a:lvl3pPr indent="0" lvl="2" marL="0" rtl="0" algn="r">
              <a:spcBef>
                <a:spcPts val="0"/>
              </a:spcBef>
              <a:spcAft>
                <a:spcPts val="0"/>
              </a:spcAft>
              <a:buNone/>
              <a:defRPr sz="1400">
                <a:solidFill>
                  <a:schemeClr val="lt1"/>
                </a:solidFill>
                <a:latin typeface="Arial"/>
                <a:ea typeface="Arial"/>
                <a:cs typeface="Arial"/>
                <a:sym typeface="Arial"/>
              </a:defRPr>
            </a:lvl3pPr>
            <a:lvl4pPr indent="0" lvl="3" marL="0" rtl="0" algn="r">
              <a:spcBef>
                <a:spcPts val="0"/>
              </a:spcBef>
              <a:spcAft>
                <a:spcPts val="0"/>
              </a:spcAft>
              <a:buNone/>
              <a:defRPr sz="1400">
                <a:solidFill>
                  <a:schemeClr val="lt1"/>
                </a:solidFill>
                <a:latin typeface="Arial"/>
                <a:ea typeface="Arial"/>
                <a:cs typeface="Arial"/>
                <a:sym typeface="Arial"/>
              </a:defRPr>
            </a:lvl4pPr>
            <a:lvl5pPr indent="0" lvl="4" marL="0" rtl="0" algn="r">
              <a:spcBef>
                <a:spcPts val="0"/>
              </a:spcBef>
              <a:spcAft>
                <a:spcPts val="0"/>
              </a:spcAft>
              <a:buNone/>
              <a:defRPr sz="1400">
                <a:solidFill>
                  <a:schemeClr val="lt1"/>
                </a:solidFill>
                <a:latin typeface="Arial"/>
                <a:ea typeface="Arial"/>
                <a:cs typeface="Arial"/>
                <a:sym typeface="Arial"/>
              </a:defRPr>
            </a:lvl5pPr>
            <a:lvl6pPr indent="0" lvl="5" marL="0" rtl="0" algn="r">
              <a:spcBef>
                <a:spcPts val="0"/>
              </a:spcBef>
              <a:spcAft>
                <a:spcPts val="0"/>
              </a:spcAft>
              <a:buNone/>
              <a:defRPr sz="1400">
                <a:solidFill>
                  <a:schemeClr val="lt1"/>
                </a:solidFill>
                <a:latin typeface="Arial"/>
                <a:ea typeface="Arial"/>
                <a:cs typeface="Arial"/>
                <a:sym typeface="Arial"/>
              </a:defRPr>
            </a:lvl6pPr>
            <a:lvl7pPr indent="0" lvl="6" marL="0" rtl="0" algn="r">
              <a:spcBef>
                <a:spcPts val="0"/>
              </a:spcBef>
              <a:spcAft>
                <a:spcPts val="0"/>
              </a:spcAft>
              <a:buNone/>
              <a:defRPr sz="1400">
                <a:solidFill>
                  <a:schemeClr val="lt1"/>
                </a:solidFill>
                <a:latin typeface="Arial"/>
                <a:ea typeface="Arial"/>
                <a:cs typeface="Arial"/>
                <a:sym typeface="Arial"/>
              </a:defRPr>
            </a:lvl7pPr>
            <a:lvl8pPr indent="0" lvl="7" marL="0" rtl="0" algn="r">
              <a:spcBef>
                <a:spcPts val="0"/>
              </a:spcBef>
              <a:spcAft>
                <a:spcPts val="0"/>
              </a:spcAft>
              <a:buNone/>
              <a:defRPr sz="1400">
                <a:solidFill>
                  <a:schemeClr val="lt1"/>
                </a:solidFill>
                <a:latin typeface="Arial"/>
                <a:ea typeface="Arial"/>
                <a:cs typeface="Arial"/>
                <a:sym typeface="Arial"/>
              </a:defRPr>
            </a:lvl8pPr>
            <a:lvl9pPr indent="0" lvl="8" marL="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spTree>
      <p:nvGrpSpPr>
        <p:cNvPr id="90" name="Shape 90"/>
        <p:cNvGrpSpPr/>
        <p:nvPr/>
      </p:nvGrpSpPr>
      <p:grpSpPr>
        <a:xfrm>
          <a:off x="0" y="0"/>
          <a:ext cx="0" cy="0"/>
          <a:chOff x="0" y="0"/>
          <a:chExt cx="0" cy="0"/>
        </a:xfrm>
      </p:grpSpPr>
      <p:sp>
        <p:nvSpPr>
          <p:cNvPr id="91" name="Google Shape;91;p19"/>
          <p:cNvSpPr txBox="1"/>
          <p:nvPr>
            <p:ph type="title"/>
          </p:nvPr>
        </p:nvSpPr>
        <p:spPr>
          <a:xfrm>
            <a:off x="630238" y="273844"/>
            <a:ext cx="7886700" cy="994200"/>
          </a:xfrm>
          <a:prstGeom prst="rect">
            <a:avLst/>
          </a:prstGeom>
          <a:noFill/>
          <a:ln>
            <a:noFill/>
          </a:ln>
        </p:spPr>
        <p:txBody>
          <a:bodyPr anchorCtr="0" anchor="ctr" bIns="46025" lIns="92075" spcFirstLastPara="1" rIns="92075" wrap="square" tIns="46025">
            <a:noAutofit/>
          </a:bodyPr>
          <a:lstStyle>
            <a:lvl1pPr lvl="0" rtl="0" algn="l">
              <a:lnSpc>
                <a:spcPct val="70000"/>
              </a:lnSpc>
              <a:spcBef>
                <a:spcPts val="0"/>
              </a:spcBef>
              <a:spcAft>
                <a:spcPts val="0"/>
              </a:spcAft>
              <a:buSzPts val="1400"/>
              <a:buNone/>
              <a:defRPr/>
            </a:lvl1pPr>
            <a:lvl2pPr lvl="1" rtl="0" algn="l">
              <a:lnSpc>
                <a:spcPct val="70000"/>
              </a:lnSpc>
              <a:spcBef>
                <a:spcPts val="0"/>
              </a:spcBef>
              <a:spcAft>
                <a:spcPts val="0"/>
              </a:spcAft>
              <a:buSzPts val="1400"/>
              <a:buNone/>
              <a:defRPr/>
            </a:lvl2pPr>
            <a:lvl3pPr lvl="2" rtl="0" algn="l">
              <a:lnSpc>
                <a:spcPct val="70000"/>
              </a:lnSpc>
              <a:spcBef>
                <a:spcPts val="0"/>
              </a:spcBef>
              <a:spcAft>
                <a:spcPts val="0"/>
              </a:spcAft>
              <a:buSzPts val="1400"/>
              <a:buNone/>
              <a:defRPr/>
            </a:lvl3pPr>
            <a:lvl4pPr lvl="3" rtl="0" algn="l">
              <a:lnSpc>
                <a:spcPct val="70000"/>
              </a:lnSpc>
              <a:spcBef>
                <a:spcPts val="0"/>
              </a:spcBef>
              <a:spcAft>
                <a:spcPts val="0"/>
              </a:spcAft>
              <a:buSzPts val="1400"/>
              <a:buNone/>
              <a:defRPr/>
            </a:lvl4pPr>
            <a:lvl5pPr lvl="4" rtl="0" algn="l">
              <a:lnSpc>
                <a:spcPct val="70000"/>
              </a:lnSpc>
              <a:spcBef>
                <a:spcPts val="0"/>
              </a:spcBef>
              <a:spcAft>
                <a:spcPts val="0"/>
              </a:spcAft>
              <a:buSzPts val="1400"/>
              <a:buNone/>
              <a:defRPr/>
            </a:lvl5pPr>
            <a:lvl6pPr lvl="5" rtl="0" algn="l">
              <a:lnSpc>
                <a:spcPct val="70000"/>
              </a:lnSpc>
              <a:spcBef>
                <a:spcPts val="0"/>
              </a:spcBef>
              <a:spcAft>
                <a:spcPts val="0"/>
              </a:spcAft>
              <a:buSzPts val="1400"/>
              <a:buNone/>
              <a:defRPr/>
            </a:lvl6pPr>
            <a:lvl7pPr lvl="6" rtl="0" algn="l">
              <a:lnSpc>
                <a:spcPct val="70000"/>
              </a:lnSpc>
              <a:spcBef>
                <a:spcPts val="0"/>
              </a:spcBef>
              <a:spcAft>
                <a:spcPts val="0"/>
              </a:spcAft>
              <a:buSzPts val="1400"/>
              <a:buNone/>
              <a:defRPr/>
            </a:lvl7pPr>
            <a:lvl8pPr lvl="7" rtl="0" algn="l">
              <a:lnSpc>
                <a:spcPct val="70000"/>
              </a:lnSpc>
              <a:spcBef>
                <a:spcPts val="0"/>
              </a:spcBef>
              <a:spcAft>
                <a:spcPts val="0"/>
              </a:spcAft>
              <a:buSzPts val="1400"/>
              <a:buNone/>
              <a:defRPr/>
            </a:lvl8pPr>
            <a:lvl9pPr lvl="8" rtl="0" algn="l">
              <a:lnSpc>
                <a:spcPct val="70000"/>
              </a:lnSpc>
              <a:spcBef>
                <a:spcPts val="0"/>
              </a:spcBef>
              <a:spcAft>
                <a:spcPts val="0"/>
              </a:spcAft>
              <a:buSzPts val="1400"/>
              <a:buNone/>
              <a:defRPr/>
            </a:lvl9pPr>
          </a:lstStyle>
          <a:p/>
        </p:txBody>
      </p:sp>
      <p:sp>
        <p:nvSpPr>
          <p:cNvPr id="92" name="Google Shape;92;p19"/>
          <p:cNvSpPr txBox="1"/>
          <p:nvPr>
            <p:ph idx="1" type="body"/>
          </p:nvPr>
        </p:nvSpPr>
        <p:spPr>
          <a:xfrm>
            <a:off x="630238" y="1260872"/>
            <a:ext cx="3868800" cy="618000"/>
          </a:xfrm>
          <a:prstGeom prst="rect">
            <a:avLst/>
          </a:prstGeom>
          <a:noFill/>
          <a:ln>
            <a:noFill/>
          </a:ln>
        </p:spPr>
        <p:txBody>
          <a:bodyPr anchorCtr="0" anchor="b" bIns="46025" lIns="92075" spcFirstLastPara="1" rIns="92075" wrap="square" tIns="46025">
            <a:noAutofit/>
          </a:bodyPr>
          <a:lstStyle>
            <a:lvl1pPr indent="-228600" lvl="0" marL="457200" rtl="0" algn="l">
              <a:spcBef>
                <a:spcPts val="480"/>
              </a:spcBef>
              <a:spcAft>
                <a:spcPts val="0"/>
              </a:spcAft>
              <a:buSzPts val="1440"/>
              <a:buNone/>
              <a:defRPr b="1" sz="2400"/>
            </a:lvl1pPr>
            <a:lvl2pPr indent="-228600" lvl="1" marL="914400" rtl="0" algn="l">
              <a:spcBef>
                <a:spcPts val="400"/>
              </a:spcBef>
              <a:spcAft>
                <a:spcPts val="0"/>
              </a:spcAft>
              <a:buSzPts val="1300"/>
              <a:buNone/>
              <a:defRPr b="1" sz="2000"/>
            </a:lvl2pPr>
            <a:lvl3pPr indent="-228600" lvl="2" marL="1371600" rtl="0" algn="l">
              <a:spcBef>
                <a:spcPts val="360"/>
              </a:spcBef>
              <a:spcAft>
                <a:spcPts val="0"/>
              </a:spcAft>
              <a:buSzPts val="1170"/>
              <a:buNone/>
              <a:defRPr b="1" sz="1800"/>
            </a:lvl3pPr>
            <a:lvl4pPr indent="-228600" lvl="3" marL="1828800" rtl="0" algn="l">
              <a:spcBef>
                <a:spcPts val="320"/>
              </a:spcBef>
              <a:spcAft>
                <a:spcPts val="0"/>
              </a:spcAft>
              <a:buSzPts val="1600"/>
              <a:buFont typeface="Arial"/>
              <a:buNone/>
              <a:defRPr b="1" sz="1600"/>
            </a:lvl4pPr>
            <a:lvl5pPr indent="-228600" lvl="4" marL="2286000" rtl="0" algn="l">
              <a:spcBef>
                <a:spcPts val="320"/>
              </a:spcBef>
              <a:spcAft>
                <a:spcPts val="0"/>
              </a:spcAft>
              <a:buSzPts val="1600"/>
              <a:buFont typeface="Arial"/>
              <a:buNone/>
              <a:defRPr b="1" sz="1600"/>
            </a:lvl5pPr>
            <a:lvl6pPr indent="-228600" lvl="5" marL="2743200" rtl="0" algn="l">
              <a:lnSpc>
                <a:spcPct val="90000"/>
              </a:lnSpc>
              <a:spcBef>
                <a:spcPts val="500"/>
              </a:spcBef>
              <a:spcAft>
                <a:spcPts val="0"/>
              </a:spcAft>
              <a:buClr>
                <a:schemeClr val="lt1"/>
              </a:buClr>
              <a:buSzPts val="1600"/>
              <a:buNone/>
              <a:defRPr b="1" sz="1600"/>
            </a:lvl6pPr>
            <a:lvl7pPr indent="-228600" lvl="6" marL="3200400" rtl="0" algn="l">
              <a:lnSpc>
                <a:spcPct val="90000"/>
              </a:lnSpc>
              <a:spcBef>
                <a:spcPts val="500"/>
              </a:spcBef>
              <a:spcAft>
                <a:spcPts val="0"/>
              </a:spcAft>
              <a:buClr>
                <a:schemeClr val="lt1"/>
              </a:buClr>
              <a:buSzPts val="1600"/>
              <a:buNone/>
              <a:defRPr b="1" sz="1600"/>
            </a:lvl7pPr>
            <a:lvl8pPr indent="-228600" lvl="7" marL="3657600" rtl="0" algn="l">
              <a:lnSpc>
                <a:spcPct val="90000"/>
              </a:lnSpc>
              <a:spcBef>
                <a:spcPts val="500"/>
              </a:spcBef>
              <a:spcAft>
                <a:spcPts val="0"/>
              </a:spcAft>
              <a:buClr>
                <a:schemeClr val="lt1"/>
              </a:buClr>
              <a:buSzPts val="1600"/>
              <a:buNone/>
              <a:defRPr b="1" sz="1600"/>
            </a:lvl8pPr>
            <a:lvl9pPr indent="-228600" lvl="8" marL="4114800" rtl="0" algn="l">
              <a:lnSpc>
                <a:spcPct val="90000"/>
              </a:lnSpc>
              <a:spcBef>
                <a:spcPts val="500"/>
              </a:spcBef>
              <a:spcAft>
                <a:spcPts val="0"/>
              </a:spcAft>
              <a:buClr>
                <a:schemeClr val="lt1"/>
              </a:buClr>
              <a:buSzPts val="1600"/>
              <a:buNone/>
              <a:defRPr b="1" sz="1600"/>
            </a:lvl9pPr>
          </a:lstStyle>
          <a:p/>
        </p:txBody>
      </p:sp>
      <p:sp>
        <p:nvSpPr>
          <p:cNvPr id="93" name="Google Shape;93;p19"/>
          <p:cNvSpPr txBox="1"/>
          <p:nvPr>
            <p:ph idx="2" type="body"/>
          </p:nvPr>
        </p:nvSpPr>
        <p:spPr>
          <a:xfrm>
            <a:off x="630238" y="1878806"/>
            <a:ext cx="3868800" cy="2763600"/>
          </a:xfrm>
          <a:prstGeom prst="rect">
            <a:avLst/>
          </a:prstGeom>
          <a:noFill/>
          <a:ln>
            <a:noFill/>
          </a:ln>
        </p:spPr>
        <p:txBody>
          <a:bodyPr anchorCtr="0" anchor="t" bIns="46025" lIns="92075" spcFirstLastPara="1" rIns="92075" wrap="square" tIns="46025">
            <a:noAutofit/>
          </a:bodyPr>
          <a:lstStyle>
            <a:lvl1pPr indent="-297180" lvl="0" marL="457200" rtl="0" algn="l">
              <a:spcBef>
                <a:spcPts val="360"/>
              </a:spcBef>
              <a:spcAft>
                <a:spcPts val="0"/>
              </a:spcAft>
              <a:buSzPts val="1080"/>
              <a:buChar char="■"/>
              <a:defRPr/>
            </a:lvl1pPr>
            <a:lvl2pPr indent="-302894" lvl="1" marL="914400" rtl="0" algn="l">
              <a:spcBef>
                <a:spcPts val="360"/>
              </a:spcBef>
              <a:spcAft>
                <a:spcPts val="0"/>
              </a:spcAft>
              <a:buSzPts val="1170"/>
              <a:buChar char="◆"/>
              <a:defRPr/>
            </a:lvl2pPr>
            <a:lvl3pPr indent="-302894" lvl="2" marL="1371600" rtl="0" algn="l">
              <a:spcBef>
                <a:spcPts val="360"/>
              </a:spcBef>
              <a:spcAft>
                <a:spcPts val="0"/>
              </a:spcAft>
              <a:buSzPts val="117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94" name="Google Shape;94;p19"/>
          <p:cNvSpPr txBox="1"/>
          <p:nvPr>
            <p:ph idx="3" type="body"/>
          </p:nvPr>
        </p:nvSpPr>
        <p:spPr>
          <a:xfrm>
            <a:off x="4629150" y="1260872"/>
            <a:ext cx="3887700" cy="618000"/>
          </a:xfrm>
          <a:prstGeom prst="rect">
            <a:avLst/>
          </a:prstGeom>
          <a:noFill/>
          <a:ln>
            <a:noFill/>
          </a:ln>
        </p:spPr>
        <p:txBody>
          <a:bodyPr anchorCtr="0" anchor="b" bIns="46025" lIns="92075" spcFirstLastPara="1" rIns="92075" wrap="square" tIns="46025">
            <a:noAutofit/>
          </a:bodyPr>
          <a:lstStyle>
            <a:lvl1pPr indent="-228600" lvl="0" marL="457200" rtl="0" algn="l">
              <a:spcBef>
                <a:spcPts val="480"/>
              </a:spcBef>
              <a:spcAft>
                <a:spcPts val="0"/>
              </a:spcAft>
              <a:buSzPts val="1440"/>
              <a:buNone/>
              <a:defRPr b="1" sz="2400"/>
            </a:lvl1pPr>
            <a:lvl2pPr indent="-228600" lvl="1" marL="914400" rtl="0" algn="l">
              <a:spcBef>
                <a:spcPts val="400"/>
              </a:spcBef>
              <a:spcAft>
                <a:spcPts val="0"/>
              </a:spcAft>
              <a:buSzPts val="1300"/>
              <a:buNone/>
              <a:defRPr b="1" sz="2000"/>
            </a:lvl2pPr>
            <a:lvl3pPr indent="-228600" lvl="2" marL="1371600" rtl="0" algn="l">
              <a:spcBef>
                <a:spcPts val="360"/>
              </a:spcBef>
              <a:spcAft>
                <a:spcPts val="0"/>
              </a:spcAft>
              <a:buSzPts val="1170"/>
              <a:buNone/>
              <a:defRPr b="1" sz="1800"/>
            </a:lvl3pPr>
            <a:lvl4pPr indent="-228600" lvl="3" marL="1828800" rtl="0" algn="l">
              <a:spcBef>
                <a:spcPts val="320"/>
              </a:spcBef>
              <a:spcAft>
                <a:spcPts val="0"/>
              </a:spcAft>
              <a:buSzPts val="1600"/>
              <a:buFont typeface="Arial"/>
              <a:buNone/>
              <a:defRPr b="1" sz="1600"/>
            </a:lvl4pPr>
            <a:lvl5pPr indent="-228600" lvl="4" marL="2286000" rtl="0" algn="l">
              <a:spcBef>
                <a:spcPts val="320"/>
              </a:spcBef>
              <a:spcAft>
                <a:spcPts val="0"/>
              </a:spcAft>
              <a:buSzPts val="1600"/>
              <a:buFont typeface="Arial"/>
              <a:buNone/>
              <a:defRPr b="1" sz="1600"/>
            </a:lvl5pPr>
            <a:lvl6pPr indent="-228600" lvl="5" marL="2743200" rtl="0" algn="l">
              <a:lnSpc>
                <a:spcPct val="90000"/>
              </a:lnSpc>
              <a:spcBef>
                <a:spcPts val="500"/>
              </a:spcBef>
              <a:spcAft>
                <a:spcPts val="0"/>
              </a:spcAft>
              <a:buClr>
                <a:schemeClr val="lt1"/>
              </a:buClr>
              <a:buSzPts val="1600"/>
              <a:buNone/>
              <a:defRPr b="1" sz="1600"/>
            </a:lvl6pPr>
            <a:lvl7pPr indent="-228600" lvl="6" marL="3200400" rtl="0" algn="l">
              <a:lnSpc>
                <a:spcPct val="90000"/>
              </a:lnSpc>
              <a:spcBef>
                <a:spcPts val="500"/>
              </a:spcBef>
              <a:spcAft>
                <a:spcPts val="0"/>
              </a:spcAft>
              <a:buClr>
                <a:schemeClr val="lt1"/>
              </a:buClr>
              <a:buSzPts val="1600"/>
              <a:buNone/>
              <a:defRPr b="1" sz="1600"/>
            </a:lvl7pPr>
            <a:lvl8pPr indent="-228600" lvl="7" marL="3657600" rtl="0" algn="l">
              <a:lnSpc>
                <a:spcPct val="90000"/>
              </a:lnSpc>
              <a:spcBef>
                <a:spcPts val="500"/>
              </a:spcBef>
              <a:spcAft>
                <a:spcPts val="0"/>
              </a:spcAft>
              <a:buClr>
                <a:schemeClr val="lt1"/>
              </a:buClr>
              <a:buSzPts val="1600"/>
              <a:buNone/>
              <a:defRPr b="1" sz="1600"/>
            </a:lvl8pPr>
            <a:lvl9pPr indent="-228600" lvl="8" marL="4114800" rtl="0" algn="l">
              <a:lnSpc>
                <a:spcPct val="90000"/>
              </a:lnSpc>
              <a:spcBef>
                <a:spcPts val="500"/>
              </a:spcBef>
              <a:spcAft>
                <a:spcPts val="0"/>
              </a:spcAft>
              <a:buClr>
                <a:schemeClr val="lt1"/>
              </a:buClr>
              <a:buSzPts val="1600"/>
              <a:buNone/>
              <a:defRPr b="1" sz="1600"/>
            </a:lvl9pPr>
          </a:lstStyle>
          <a:p/>
        </p:txBody>
      </p:sp>
      <p:sp>
        <p:nvSpPr>
          <p:cNvPr id="95" name="Google Shape;95;p19"/>
          <p:cNvSpPr txBox="1"/>
          <p:nvPr>
            <p:ph idx="4" type="body"/>
          </p:nvPr>
        </p:nvSpPr>
        <p:spPr>
          <a:xfrm>
            <a:off x="4629150" y="1878806"/>
            <a:ext cx="3887700" cy="2763600"/>
          </a:xfrm>
          <a:prstGeom prst="rect">
            <a:avLst/>
          </a:prstGeom>
          <a:noFill/>
          <a:ln>
            <a:noFill/>
          </a:ln>
        </p:spPr>
        <p:txBody>
          <a:bodyPr anchorCtr="0" anchor="t" bIns="46025" lIns="92075" spcFirstLastPara="1" rIns="92075" wrap="square" tIns="46025">
            <a:noAutofit/>
          </a:bodyPr>
          <a:lstStyle>
            <a:lvl1pPr indent="-297180" lvl="0" marL="457200" rtl="0" algn="l">
              <a:spcBef>
                <a:spcPts val="360"/>
              </a:spcBef>
              <a:spcAft>
                <a:spcPts val="0"/>
              </a:spcAft>
              <a:buSzPts val="1080"/>
              <a:buChar char="■"/>
              <a:defRPr/>
            </a:lvl1pPr>
            <a:lvl2pPr indent="-302894" lvl="1" marL="914400" rtl="0" algn="l">
              <a:spcBef>
                <a:spcPts val="360"/>
              </a:spcBef>
              <a:spcAft>
                <a:spcPts val="0"/>
              </a:spcAft>
              <a:buSzPts val="1170"/>
              <a:buChar char="◆"/>
              <a:defRPr/>
            </a:lvl2pPr>
            <a:lvl3pPr indent="-302894" lvl="2" marL="1371600" rtl="0" algn="l">
              <a:spcBef>
                <a:spcPts val="360"/>
              </a:spcBef>
              <a:spcAft>
                <a:spcPts val="0"/>
              </a:spcAft>
              <a:buSzPts val="117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96" name="Google Shape;96;p19"/>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19"/>
          <p:cNvSpPr txBox="1"/>
          <p:nvPr>
            <p:ph idx="11" type="ftr"/>
          </p:nvPr>
        </p:nvSpPr>
        <p:spPr>
          <a:xfrm>
            <a:off x="3581400" y="4686300"/>
            <a:ext cx="2895600" cy="342900"/>
          </a:xfrm>
          <a:prstGeom prst="rect">
            <a:avLst/>
          </a:prstGeom>
          <a:noFill/>
          <a:ln>
            <a:noFill/>
          </a:ln>
        </p:spPr>
        <p:txBody>
          <a:bodyPr anchorCtr="0" anchor="ctr" bIns="46025" lIns="92075" spcFirstLastPara="1" rIns="92075" wrap="square" tIns="460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19"/>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spcBef>
                <a:spcPts val="0"/>
              </a:spcBef>
              <a:spcAft>
                <a:spcPts val="0"/>
              </a:spcAft>
              <a:buNone/>
              <a:defRPr sz="1400">
                <a:solidFill>
                  <a:schemeClr val="lt1"/>
                </a:solidFill>
                <a:latin typeface="Arial"/>
                <a:ea typeface="Arial"/>
                <a:cs typeface="Arial"/>
                <a:sym typeface="Arial"/>
              </a:defRPr>
            </a:lvl1pPr>
            <a:lvl2pPr indent="0" lvl="1" marL="0" rtl="0" algn="r">
              <a:spcBef>
                <a:spcPts val="0"/>
              </a:spcBef>
              <a:spcAft>
                <a:spcPts val="0"/>
              </a:spcAft>
              <a:buNone/>
              <a:defRPr sz="1400">
                <a:solidFill>
                  <a:schemeClr val="lt1"/>
                </a:solidFill>
                <a:latin typeface="Arial"/>
                <a:ea typeface="Arial"/>
                <a:cs typeface="Arial"/>
                <a:sym typeface="Arial"/>
              </a:defRPr>
            </a:lvl2pPr>
            <a:lvl3pPr indent="0" lvl="2" marL="0" rtl="0" algn="r">
              <a:spcBef>
                <a:spcPts val="0"/>
              </a:spcBef>
              <a:spcAft>
                <a:spcPts val="0"/>
              </a:spcAft>
              <a:buNone/>
              <a:defRPr sz="1400">
                <a:solidFill>
                  <a:schemeClr val="lt1"/>
                </a:solidFill>
                <a:latin typeface="Arial"/>
                <a:ea typeface="Arial"/>
                <a:cs typeface="Arial"/>
                <a:sym typeface="Arial"/>
              </a:defRPr>
            </a:lvl3pPr>
            <a:lvl4pPr indent="0" lvl="3" marL="0" rtl="0" algn="r">
              <a:spcBef>
                <a:spcPts val="0"/>
              </a:spcBef>
              <a:spcAft>
                <a:spcPts val="0"/>
              </a:spcAft>
              <a:buNone/>
              <a:defRPr sz="1400">
                <a:solidFill>
                  <a:schemeClr val="lt1"/>
                </a:solidFill>
                <a:latin typeface="Arial"/>
                <a:ea typeface="Arial"/>
                <a:cs typeface="Arial"/>
                <a:sym typeface="Arial"/>
              </a:defRPr>
            </a:lvl4pPr>
            <a:lvl5pPr indent="0" lvl="4" marL="0" rtl="0" algn="r">
              <a:spcBef>
                <a:spcPts val="0"/>
              </a:spcBef>
              <a:spcAft>
                <a:spcPts val="0"/>
              </a:spcAft>
              <a:buNone/>
              <a:defRPr sz="1400">
                <a:solidFill>
                  <a:schemeClr val="lt1"/>
                </a:solidFill>
                <a:latin typeface="Arial"/>
                <a:ea typeface="Arial"/>
                <a:cs typeface="Arial"/>
                <a:sym typeface="Arial"/>
              </a:defRPr>
            </a:lvl5pPr>
            <a:lvl6pPr indent="0" lvl="5" marL="0" rtl="0" algn="r">
              <a:spcBef>
                <a:spcPts val="0"/>
              </a:spcBef>
              <a:spcAft>
                <a:spcPts val="0"/>
              </a:spcAft>
              <a:buNone/>
              <a:defRPr sz="1400">
                <a:solidFill>
                  <a:schemeClr val="lt1"/>
                </a:solidFill>
                <a:latin typeface="Arial"/>
                <a:ea typeface="Arial"/>
                <a:cs typeface="Arial"/>
                <a:sym typeface="Arial"/>
              </a:defRPr>
            </a:lvl6pPr>
            <a:lvl7pPr indent="0" lvl="6" marL="0" rtl="0" algn="r">
              <a:spcBef>
                <a:spcPts val="0"/>
              </a:spcBef>
              <a:spcAft>
                <a:spcPts val="0"/>
              </a:spcAft>
              <a:buNone/>
              <a:defRPr sz="1400">
                <a:solidFill>
                  <a:schemeClr val="lt1"/>
                </a:solidFill>
                <a:latin typeface="Arial"/>
                <a:ea typeface="Arial"/>
                <a:cs typeface="Arial"/>
                <a:sym typeface="Arial"/>
              </a:defRPr>
            </a:lvl7pPr>
            <a:lvl8pPr indent="0" lvl="7" marL="0" rtl="0" algn="r">
              <a:spcBef>
                <a:spcPts val="0"/>
              </a:spcBef>
              <a:spcAft>
                <a:spcPts val="0"/>
              </a:spcAft>
              <a:buNone/>
              <a:defRPr sz="1400">
                <a:solidFill>
                  <a:schemeClr val="lt1"/>
                </a:solidFill>
                <a:latin typeface="Arial"/>
                <a:ea typeface="Arial"/>
                <a:cs typeface="Arial"/>
                <a:sym typeface="Arial"/>
              </a:defRPr>
            </a:lvl8pPr>
            <a:lvl9pPr indent="0" lvl="8" marL="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showMasterSp="0" type="titleOnly">
  <p:cSld name="TITLE_ONLY">
    <p:spTree>
      <p:nvGrpSpPr>
        <p:cNvPr id="99" name="Shape 99"/>
        <p:cNvGrpSpPr/>
        <p:nvPr/>
      </p:nvGrpSpPr>
      <p:grpSpPr>
        <a:xfrm>
          <a:off x="0" y="0"/>
          <a:ext cx="0" cy="0"/>
          <a:chOff x="0" y="0"/>
          <a:chExt cx="0" cy="0"/>
        </a:xfrm>
      </p:grpSpPr>
      <p:sp>
        <p:nvSpPr>
          <p:cNvPr id="100" name="Google Shape;100;p20"/>
          <p:cNvSpPr txBox="1"/>
          <p:nvPr>
            <p:ph type="title"/>
          </p:nvPr>
        </p:nvSpPr>
        <p:spPr>
          <a:xfrm>
            <a:off x="2819400" y="457200"/>
            <a:ext cx="6096000" cy="857400"/>
          </a:xfrm>
          <a:prstGeom prst="rect">
            <a:avLst/>
          </a:prstGeom>
          <a:noFill/>
          <a:ln>
            <a:noFill/>
          </a:ln>
        </p:spPr>
        <p:txBody>
          <a:bodyPr anchorCtr="0" anchor="ctr" bIns="46025" lIns="92075" spcFirstLastPara="1" rIns="92075" wrap="square" tIns="46025">
            <a:noAutofit/>
          </a:bodyPr>
          <a:lstStyle>
            <a:lvl1pPr lvl="0" rtl="0" algn="l">
              <a:lnSpc>
                <a:spcPct val="70000"/>
              </a:lnSpc>
              <a:spcBef>
                <a:spcPts val="0"/>
              </a:spcBef>
              <a:spcAft>
                <a:spcPts val="0"/>
              </a:spcAft>
              <a:buSzPts val="1400"/>
              <a:buNone/>
              <a:defRPr/>
            </a:lvl1pPr>
            <a:lvl2pPr lvl="1" rtl="0" algn="l">
              <a:lnSpc>
                <a:spcPct val="70000"/>
              </a:lnSpc>
              <a:spcBef>
                <a:spcPts val="0"/>
              </a:spcBef>
              <a:spcAft>
                <a:spcPts val="0"/>
              </a:spcAft>
              <a:buSzPts val="1400"/>
              <a:buNone/>
              <a:defRPr/>
            </a:lvl2pPr>
            <a:lvl3pPr lvl="2" rtl="0" algn="l">
              <a:lnSpc>
                <a:spcPct val="70000"/>
              </a:lnSpc>
              <a:spcBef>
                <a:spcPts val="0"/>
              </a:spcBef>
              <a:spcAft>
                <a:spcPts val="0"/>
              </a:spcAft>
              <a:buSzPts val="1400"/>
              <a:buNone/>
              <a:defRPr/>
            </a:lvl3pPr>
            <a:lvl4pPr lvl="3" rtl="0" algn="l">
              <a:lnSpc>
                <a:spcPct val="70000"/>
              </a:lnSpc>
              <a:spcBef>
                <a:spcPts val="0"/>
              </a:spcBef>
              <a:spcAft>
                <a:spcPts val="0"/>
              </a:spcAft>
              <a:buSzPts val="1400"/>
              <a:buNone/>
              <a:defRPr/>
            </a:lvl4pPr>
            <a:lvl5pPr lvl="4" rtl="0" algn="l">
              <a:lnSpc>
                <a:spcPct val="70000"/>
              </a:lnSpc>
              <a:spcBef>
                <a:spcPts val="0"/>
              </a:spcBef>
              <a:spcAft>
                <a:spcPts val="0"/>
              </a:spcAft>
              <a:buSzPts val="1400"/>
              <a:buNone/>
              <a:defRPr/>
            </a:lvl5pPr>
            <a:lvl6pPr lvl="5" rtl="0" algn="l">
              <a:lnSpc>
                <a:spcPct val="70000"/>
              </a:lnSpc>
              <a:spcBef>
                <a:spcPts val="0"/>
              </a:spcBef>
              <a:spcAft>
                <a:spcPts val="0"/>
              </a:spcAft>
              <a:buSzPts val="1400"/>
              <a:buNone/>
              <a:defRPr/>
            </a:lvl6pPr>
            <a:lvl7pPr lvl="6" rtl="0" algn="l">
              <a:lnSpc>
                <a:spcPct val="70000"/>
              </a:lnSpc>
              <a:spcBef>
                <a:spcPts val="0"/>
              </a:spcBef>
              <a:spcAft>
                <a:spcPts val="0"/>
              </a:spcAft>
              <a:buSzPts val="1400"/>
              <a:buNone/>
              <a:defRPr/>
            </a:lvl7pPr>
            <a:lvl8pPr lvl="7" rtl="0" algn="l">
              <a:lnSpc>
                <a:spcPct val="70000"/>
              </a:lnSpc>
              <a:spcBef>
                <a:spcPts val="0"/>
              </a:spcBef>
              <a:spcAft>
                <a:spcPts val="0"/>
              </a:spcAft>
              <a:buSzPts val="1400"/>
              <a:buNone/>
              <a:defRPr/>
            </a:lvl8pPr>
            <a:lvl9pPr lvl="8" rtl="0" algn="l">
              <a:lnSpc>
                <a:spcPct val="70000"/>
              </a:lnSpc>
              <a:spcBef>
                <a:spcPts val="0"/>
              </a:spcBef>
              <a:spcAft>
                <a:spcPts val="0"/>
              </a:spcAft>
              <a:buSzPts val="1400"/>
              <a:buNone/>
              <a:defRPr/>
            </a:lvl9pPr>
          </a:lstStyle>
          <a:p/>
        </p:txBody>
      </p:sp>
      <p:sp>
        <p:nvSpPr>
          <p:cNvPr id="101" name="Google Shape;101;p20"/>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 name="Google Shape;102;p20"/>
          <p:cNvSpPr txBox="1"/>
          <p:nvPr>
            <p:ph idx="11" type="ftr"/>
          </p:nvPr>
        </p:nvSpPr>
        <p:spPr>
          <a:xfrm>
            <a:off x="3581400" y="4686300"/>
            <a:ext cx="2895600" cy="342900"/>
          </a:xfrm>
          <a:prstGeom prst="rect">
            <a:avLst/>
          </a:prstGeom>
          <a:noFill/>
          <a:ln>
            <a:noFill/>
          </a:ln>
        </p:spPr>
        <p:txBody>
          <a:bodyPr anchorCtr="0" anchor="ctr" bIns="46025" lIns="92075" spcFirstLastPara="1" rIns="92075" wrap="square" tIns="460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p20"/>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spcBef>
                <a:spcPts val="0"/>
              </a:spcBef>
              <a:spcAft>
                <a:spcPts val="0"/>
              </a:spcAft>
              <a:buNone/>
              <a:defRPr sz="1400">
                <a:solidFill>
                  <a:schemeClr val="lt1"/>
                </a:solidFill>
                <a:latin typeface="Arial"/>
                <a:ea typeface="Arial"/>
                <a:cs typeface="Arial"/>
                <a:sym typeface="Arial"/>
              </a:defRPr>
            </a:lvl1pPr>
            <a:lvl2pPr indent="0" lvl="1" marL="0" rtl="0" algn="r">
              <a:spcBef>
                <a:spcPts val="0"/>
              </a:spcBef>
              <a:spcAft>
                <a:spcPts val="0"/>
              </a:spcAft>
              <a:buNone/>
              <a:defRPr sz="1400">
                <a:solidFill>
                  <a:schemeClr val="lt1"/>
                </a:solidFill>
                <a:latin typeface="Arial"/>
                <a:ea typeface="Arial"/>
                <a:cs typeface="Arial"/>
                <a:sym typeface="Arial"/>
              </a:defRPr>
            </a:lvl2pPr>
            <a:lvl3pPr indent="0" lvl="2" marL="0" rtl="0" algn="r">
              <a:spcBef>
                <a:spcPts val="0"/>
              </a:spcBef>
              <a:spcAft>
                <a:spcPts val="0"/>
              </a:spcAft>
              <a:buNone/>
              <a:defRPr sz="1400">
                <a:solidFill>
                  <a:schemeClr val="lt1"/>
                </a:solidFill>
                <a:latin typeface="Arial"/>
                <a:ea typeface="Arial"/>
                <a:cs typeface="Arial"/>
                <a:sym typeface="Arial"/>
              </a:defRPr>
            </a:lvl3pPr>
            <a:lvl4pPr indent="0" lvl="3" marL="0" rtl="0" algn="r">
              <a:spcBef>
                <a:spcPts val="0"/>
              </a:spcBef>
              <a:spcAft>
                <a:spcPts val="0"/>
              </a:spcAft>
              <a:buNone/>
              <a:defRPr sz="1400">
                <a:solidFill>
                  <a:schemeClr val="lt1"/>
                </a:solidFill>
                <a:latin typeface="Arial"/>
                <a:ea typeface="Arial"/>
                <a:cs typeface="Arial"/>
                <a:sym typeface="Arial"/>
              </a:defRPr>
            </a:lvl4pPr>
            <a:lvl5pPr indent="0" lvl="4" marL="0" rtl="0" algn="r">
              <a:spcBef>
                <a:spcPts val="0"/>
              </a:spcBef>
              <a:spcAft>
                <a:spcPts val="0"/>
              </a:spcAft>
              <a:buNone/>
              <a:defRPr sz="1400">
                <a:solidFill>
                  <a:schemeClr val="lt1"/>
                </a:solidFill>
                <a:latin typeface="Arial"/>
                <a:ea typeface="Arial"/>
                <a:cs typeface="Arial"/>
                <a:sym typeface="Arial"/>
              </a:defRPr>
            </a:lvl5pPr>
            <a:lvl6pPr indent="0" lvl="5" marL="0" rtl="0" algn="r">
              <a:spcBef>
                <a:spcPts val="0"/>
              </a:spcBef>
              <a:spcAft>
                <a:spcPts val="0"/>
              </a:spcAft>
              <a:buNone/>
              <a:defRPr sz="1400">
                <a:solidFill>
                  <a:schemeClr val="lt1"/>
                </a:solidFill>
                <a:latin typeface="Arial"/>
                <a:ea typeface="Arial"/>
                <a:cs typeface="Arial"/>
                <a:sym typeface="Arial"/>
              </a:defRPr>
            </a:lvl6pPr>
            <a:lvl7pPr indent="0" lvl="6" marL="0" rtl="0" algn="r">
              <a:spcBef>
                <a:spcPts val="0"/>
              </a:spcBef>
              <a:spcAft>
                <a:spcPts val="0"/>
              </a:spcAft>
              <a:buNone/>
              <a:defRPr sz="1400">
                <a:solidFill>
                  <a:schemeClr val="lt1"/>
                </a:solidFill>
                <a:latin typeface="Arial"/>
                <a:ea typeface="Arial"/>
                <a:cs typeface="Arial"/>
                <a:sym typeface="Arial"/>
              </a:defRPr>
            </a:lvl7pPr>
            <a:lvl8pPr indent="0" lvl="7" marL="0" rtl="0" algn="r">
              <a:spcBef>
                <a:spcPts val="0"/>
              </a:spcBef>
              <a:spcAft>
                <a:spcPts val="0"/>
              </a:spcAft>
              <a:buNone/>
              <a:defRPr sz="1400">
                <a:solidFill>
                  <a:schemeClr val="lt1"/>
                </a:solidFill>
                <a:latin typeface="Arial"/>
                <a:ea typeface="Arial"/>
                <a:cs typeface="Arial"/>
                <a:sym typeface="Arial"/>
              </a:defRPr>
            </a:lvl8pPr>
            <a:lvl9pPr indent="0" lvl="8" marL="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104" name="Shape 104"/>
        <p:cNvGrpSpPr/>
        <p:nvPr/>
      </p:nvGrpSpPr>
      <p:grpSpPr>
        <a:xfrm>
          <a:off x="0" y="0"/>
          <a:ext cx="0" cy="0"/>
          <a:chOff x="0" y="0"/>
          <a:chExt cx="0" cy="0"/>
        </a:xfrm>
      </p:grpSpPr>
      <p:sp>
        <p:nvSpPr>
          <p:cNvPr id="105" name="Google Shape;105;p21"/>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21"/>
          <p:cNvSpPr txBox="1"/>
          <p:nvPr>
            <p:ph idx="11" type="ftr"/>
          </p:nvPr>
        </p:nvSpPr>
        <p:spPr>
          <a:xfrm>
            <a:off x="3581400" y="4686300"/>
            <a:ext cx="2895600" cy="342900"/>
          </a:xfrm>
          <a:prstGeom prst="rect">
            <a:avLst/>
          </a:prstGeom>
          <a:noFill/>
          <a:ln>
            <a:noFill/>
          </a:ln>
        </p:spPr>
        <p:txBody>
          <a:bodyPr anchorCtr="0" anchor="ctr" bIns="46025" lIns="92075" spcFirstLastPara="1" rIns="92075" wrap="square" tIns="460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p21"/>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spcBef>
                <a:spcPts val="0"/>
              </a:spcBef>
              <a:spcAft>
                <a:spcPts val="0"/>
              </a:spcAft>
              <a:buNone/>
              <a:defRPr sz="1400">
                <a:solidFill>
                  <a:schemeClr val="lt1"/>
                </a:solidFill>
                <a:latin typeface="Arial"/>
                <a:ea typeface="Arial"/>
                <a:cs typeface="Arial"/>
                <a:sym typeface="Arial"/>
              </a:defRPr>
            </a:lvl1pPr>
            <a:lvl2pPr indent="0" lvl="1" marL="0" rtl="0" algn="r">
              <a:spcBef>
                <a:spcPts val="0"/>
              </a:spcBef>
              <a:spcAft>
                <a:spcPts val="0"/>
              </a:spcAft>
              <a:buNone/>
              <a:defRPr sz="1400">
                <a:solidFill>
                  <a:schemeClr val="lt1"/>
                </a:solidFill>
                <a:latin typeface="Arial"/>
                <a:ea typeface="Arial"/>
                <a:cs typeface="Arial"/>
                <a:sym typeface="Arial"/>
              </a:defRPr>
            </a:lvl2pPr>
            <a:lvl3pPr indent="0" lvl="2" marL="0" rtl="0" algn="r">
              <a:spcBef>
                <a:spcPts val="0"/>
              </a:spcBef>
              <a:spcAft>
                <a:spcPts val="0"/>
              </a:spcAft>
              <a:buNone/>
              <a:defRPr sz="1400">
                <a:solidFill>
                  <a:schemeClr val="lt1"/>
                </a:solidFill>
                <a:latin typeface="Arial"/>
                <a:ea typeface="Arial"/>
                <a:cs typeface="Arial"/>
                <a:sym typeface="Arial"/>
              </a:defRPr>
            </a:lvl3pPr>
            <a:lvl4pPr indent="0" lvl="3" marL="0" rtl="0" algn="r">
              <a:spcBef>
                <a:spcPts val="0"/>
              </a:spcBef>
              <a:spcAft>
                <a:spcPts val="0"/>
              </a:spcAft>
              <a:buNone/>
              <a:defRPr sz="1400">
                <a:solidFill>
                  <a:schemeClr val="lt1"/>
                </a:solidFill>
                <a:latin typeface="Arial"/>
                <a:ea typeface="Arial"/>
                <a:cs typeface="Arial"/>
                <a:sym typeface="Arial"/>
              </a:defRPr>
            </a:lvl4pPr>
            <a:lvl5pPr indent="0" lvl="4" marL="0" rtl="0" algn="r">
              <a:spcBef>
                <a:spcPts val="0"/>
              </a:spcBef>
              <a:spcAft>
                <a:spcPts val="0"/>
              </a:spcAft>
              <a:buNone/>
              <a:defRPr sz="1400">
                <a:solidFill>
                  <a:schemeClr val="lt1"/>
                </a:solidFill>
                <a:latin typeface="Arial"/>
                <a:ea typeface="Arial"/>
                <a:cs typeface="Arial"/>
                <a:sym typeface="Arial"/>
              </a:defRPr>
            </a:lvl5pPr>
            <a:lvl6pPr indent="0" lvl="5" marL="0" rtl="0" algn="r">
              <a:spcBef>
                <a:spcPts val="0"/>
              </a:spcBef>
              <a:spcAft>
                <a:spcPts val="0"/>
              </a:spcAft>
              <a:buNone/>
              <a:defRPr sz="1400">
                <a:solidFill>
                  <a:schemeClr val="lt1"/>
                </a:solidFill>
                <a:latin typeface="Arial"/>
                <a:ea typeface="Arial"/>
                <a:cs typeface="Arial"/>
                <a:sym typeface="Arial"/>
              </a:defRPr>
            </a:lvl6pPr>
            <a:lvl7pPr indent="0" lvl="6" marL="0" rtl="0" algn="r">
              <a:spcBef>
                <a:spcPts val="0"/>
              </a:spcBef>
              <a:spcAft>
                <a:spcPts val="0"/>
              </a:spcAft>
              <a:buNone/>
              <a:defRPr sz="1400">
                <a:solidFill>
                  <a:schemeClr val="lt1"/>
                </a:solidFill>
                <a:latin typeface="Arial"/>
                <a:ea typeface="Arial"/>
                <a:cs typeface="Arial"/>
                <a:sym typeface="Arial"/>
              </a:defRPr>
            </a:lvl7pPr>
            <a:lvl8pPr indent="0" lvl="7" marL="0" rtl="0" algn="r">
              <a:spcBef>
                <a:spcPts val="0"/>
              </a:spcBef>
              <a:spcAft>
                <a:spcPts val="0"/>
              </a:spcAft>
              <a:buNone/>
              <a:defRPr sz="1400">
                <a:solidFill>
                  <a:schemeClr val="lt1"/>
                </a:solidFill>
                <a:latin typeface="Arial"/>
                <a:ea typeface="Arial"/>
                <a:cs typeface="Arial"/>
                <a:sym typeface="Arial"/>
              </a:defRPr>
            </a:lvl8pPr>
            <a:lvl9pPr indent="0" lvl="8" marL="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630238" y="342900"/>
            <a:ext cx="2949600" cy="1200300"/>
          </a:xfrm>
          <a:prstGeom prst="rect">
            <a:avLst/>
          </a:prstGeom>
          <a:noFill/>
          <a:ln>
            <a:noFill/>
          </a:ln>
        </p:spPr>
        <p:txBody>
          <a:bodyPr anchorCtr="0" anchor="b" bIns="46025" lIns="92075" spcFirstLastPara="1" rIns="92075" wrap="square" tIns="46025">
            <a:noAutofit/>
          </a:bodyPr>
          <a:lstStyle>
            <a:lvl1pPr lvl="0" rtl="0" algn="l">
              <a:lnSpc>
                <a:spcPct val="70000"/>
              </a:lnSpc>
              <a:spcBef>
                <a:spcPts val="0"/>
              </a:spcBef>
              <a:spcAft>
                <a:spcPts val="0"/>
              </a:spcAft>
              <a:buSzPts val="1400"/>
              <a:buNone/>
              <a:defRPr sz="3200"/>
            </a:lvl1pPr>
            <a:lvl2pPr lvl="1" rtl="0" algn="l">
              <a:lnSpc>
                <a:spcPct val="70000"/>
              </a:lnSpc>
              <a:spcBef>
                <a:spcPts val="0"/>
              </a:spcBef>
              <a:spcAft>
                <a:spcPts val="0"/>
              </a:spcAft>
              <a:buSzPts val="1400"/>
              <a:buNone/>
              <a:defRPr/>
            </a:lvl2pPr>
            <a:lvl3pPr lvl="2" rtl="0" algn="l">
              <a:lnSpc>
                <a:spcPct val="70000"/>
              </a:lnSpc>
              <a:spcBef>
                <a:spcPts val="0"/>
              </a:spcBef>
              <a:spcAft>
                <a:spcPts val="0"/>
              </a:spcAft>
              <a:buSzPts val="1400"/>
              <a:buNone/>
              <a:defRPr/>
            </a:lvl3pPr>
            <a:lvl4pPr lvl="3" rtl="0" algn="l">
              <a:lnSpc>
                <a:spcPct val="70000"/>
              </a:lnSpc>
              <a:spcBef>
                <a:spcPts val="0"/>
              </a:spcBef>
              <a:spcAft>
                <a:spcPts val="0"/>
              </a:spcAft>
              <a:buSzPts val="1400"/>
              <a:buNone/>
              <a:defRPr/>
            </a:lvl4pPr>
            <a:lvl5pPr lvl="4" rtl="0" algn="l">
              <a:lnSpc>
                <a:spcPct val="70000"/>
              </a:lnSpc>
              <a:spcBef>
                <a:spcPts val="0"/>
              </a:spcBef>
              <a:spcAft>
                <a:spcPts val="0"/>
              </a:spcAft>
              <a:buSzPts val="1400"/>
              <a:buNone/>
              <a:defRPr/>
            </a:lvl5pPr>
            <a:lvl6pPr lvl="5" rtl="0" algn="l">
              <a:lnSpc>
                <a:spcPct val="70000"/>
              </a:lnSpc>
              <a:spcBef>
                <a:spcPts val="0"/>
              </a:spcBef>
              <a:spcAft>
                <a:spcPts val="0"/>
              </a:spcAft>
              <a:buSzPts val="1400"/>
              <a:buNone/>
              <a:defRPr/>
            </a:lvl6pPr>
            <a:lvl7pPr lvl="6" rtl="0" algn="l">
              <a:lnSpc>
                <a:spcPct val="70000"/>
              </a:lnSpc>
              <a:spcBef>
                <a:spcPts val="0"/>
              </a:spcBef>
              <a:spcAft>
                <a:spcPts val="0"/>
              </a:spcAft>
              <a:buSzPts val="1400"/>
              <a:buNone/>
              <a:defRPr/>
            </a:lvl7pPr>
            <a:lvl8pPr lvl="7" rtl="0" algn="l">
              <a:lnSpc>
                <a:spcPct val="70000"/>
              </a:lnSpc>
              <a:spcBef>
                <a:spcPts val="0"/>
              </a:spcBef>
              <a:spcAft>
                <a:spcPts val="0"/>
              </a:spcAft>
              <a:buSzPts val="1400"/>
              <a:buNone/>
              <a:defRPr/>
            </a:lvl8pPr>
            <a:lvl9pPr lvl="8" rtl="0" algn="l">
              <a:lnSpc>
                <a:spcPct val="70000"/>
              </a:lnSpc>
              <a:spcBef>
                <a:spcPts val="0"/>
              </a:spcBef>
              <a:spcAft>
                <a:spcPts val="0"/>
              </a:spcAft>
              <a:buSzPts val="1400"/>
              <a:buNone/>
              <a:defRPr/>
            </a:lvl9pPr>
          </a:lstStyle>
          <a:p/>
        </p:txBody>
      </p:sp>
      <p:sp>
        <p:nvSpPr>
          <p:cNvPr id="110" name="Google Shape;110;p22"/>
          <p:cNvSpPr txBox="1"/>
          <p:nvPr>
            <p:ph idx="1" type="body"/>
          </p:nvPr>
        </p:nvSpPr>
        <p:spPr>
          <a:xfrm>
            <a:off x="3887788" y="740569"/>
            <a:ext cx="4629300" cy="3655200"/>
          </a:xfrm>
          <a:prstGeom prst="rect">
            <a:avLst/>
          </a:prstGeom>
          <a:noFill/>
          <a:ln>
            <a:noFill/>
          </a:ln>
        </p:spPr>
        <p:txBody>
          <a:bodyPr anchorCtr="0" anchor="t" bIns="46025" lIns="92075" spcFirstLastPara="1" rIns="92075" wrap="square" tIns="46025">
            <a:noAutofit/>
          </a:bodyPr>
          <a:lstStyle>
            <a:lvl1pPr indent="-350520" lvl="0" marL="457200" rtl="0" algn="l">
              <a:spcBef>
                <a:spcPts val="640"/>
              </a:spcBef>
              <a:spcAft>
                <a:spcPts val="0"/>
              </a:spcAft>
              <a:buSzPts val="1920"/>
              <a:buChar char="■"/>
              <a:defRPr sz="3200"/>
            </a:lvl1pPr>
            <a:lvl2pPr indent="-344169" lvl="1" marL="914400" rtl="0" algn="l">
              <a:spcBef>
                <a:spcPts val="560"/>
              </a:spcBef>
              <a:spcAft>
                <a:spcPts val="0"/>
              </a:spcAft>
              <a:buSzPts val="1820"/>
              <a:buChar char="◆"/>
              <a:defRPr sz="2800"/>
            </a:lvl2pPr>
            <a:lvl3pPr indent="-327660" lvl="2" marL="1371600" rtl="0" algn="l">
              <a:spcBef>
                <a:spcPts val="480"/>
              </a:spcBef>
              <a:spcAft>
                <a:spcPts val="0"/>
              </a:spcAft>
              <a:buSzPts val="1560"/>
              <a:buChar char="★"/>
              <a:defRPr sz="2400"/>
            </a:lvl3pPr>
            <a:lvl4pPr indent="-355600" lvl="3" marL="1828800" rtl="0" algn="l">
              <a:spcBef>
                <a:spcPts val="400"/>
              </a:spcBef>
              <a:spcAft>
                <a:spcPts val="0"/>
              </a:spcAft>
              <a:buSzPts val="2000"/>
              <a:buFont typeface="Arial"/>
              <a:buChar char="•"/>
              <a:defRPr sz="2000"/>
            </a:lvl4pPr>
            <a:lvl5pPr indent="-355600" lvl="4" marL="2286000" rtl="0" algn="l">
              <a:spcBef>
                <a:spcPts val="400"/>
              </a:spcBef>
              <a:spcAft>
                <a:spcPts val="0"/>
              </a:spcAft>
              <a:buSzPts val="2000"/>
              <a:buFont typeface="Arial"/>
              <a:buChar char="–"/>
              <a:defRPr sz="2000"/>
            </a:lvl5pPr>
            <a:lvl6pPr indent="-355600" lvl="5" marL="2743200" rtl="0" algn="l">
              <a:lnSpc>
                <a:spcPct val="90000"/>
              </a:lnSpc>
              <a:spcBef>
                <a:spcPts val="500"/>
              </a:spcBef>
              <a:spcAft>
                <a:spcPts val="0"/>
              </a:spcAft>
              <a:buClr>
                <a:schemeClr val="lt1"/>
              </a:buClr>
              <a:buSzPts val="2000"/>
              <a:buChar char="•"/>
              <a:defRPr sz="2000"/>
            </a:lvl6pPr>
            <a:lvl7pPr indent="-355600" lvl="6" marL="3200400" rtl="0" algn="l">
              <a:lnSpc>
                <a:spcPct val="90000"/>
              </a:lnSpc>
              <a:spcBef>
                <a:spcPts val="500"/>
              </a:spcBef>
              <a:spcAft>
                <a:spcPts val="0"/>
              </a:spcAft>
              <a:buClr>
                <a:schemeClr val="lt1"/>
              </a:buClr>
              <a:buSzPts val="2000"/>
              <a:buChar char="•"/>
              <a:defRPr sz="2000"/>
            </a:lvl7pPr>
            <a:lvl8pPr indent="-355600" lvl="7" marL="3657600" rtl="0" algn="l">
              <a:lnSpc>
                <a:spcPct val="90000"/>
              </a:lnSpc>
              <a:spcBef>
                <a:spcPts val="500"/>
              </a:spcBef>
              <a:spcAft>
                <a:spcPts val="0"/>
              </a:spcAft>
              <a:buClr>
                <a:schemeClr val="lt1"/>
              </a:buClr>
              <a:buSzPts val="2000"/>
              <a:buChar char="•"/>
              <a:defRPr sz="2000"/>
            </a:lvl8pPr>
            <a:lvl9pPr indent="-355600" lvl="8" marL="4114800" rtl="0" algn="l">
              <a:lnSpc>
                <a:spcPct val="90000"/>
              </a:lnSpc>
              <a:spcBef>
                <a:spcPts val="500"/>
              </a:spcBef>
              <a:spcAft>
                <a:spcPts val="0"/>
              </a:spcAft>
              <a:buClr>
                <a:schemeClr val="lt1"/>
              </a:buClr>
              <a:buSzPts val="2000"/>
              <a:buChar char="•"/>
              <a:defRPr sz="2000"/>
            </a:lvl9pPr>
          </a:lstStyle>
          <a:p/>
        </p:txBody>
      </p:sp>
      <p:sp>
        <p:nvSpPr>
          <p:cNvPr id="111" name="Google Shape;111;p22"/>
          <p:cNvSpPr txBox="1"/>
          <p:nvPr>
            <p:ph idx="2" type="body"/>
          </p:nvPr>
        </p:nvSpPr>
        <p:spPr>
          <a:xfrm>
            <a:off x="630238" y="1543050"/>
            <a:ext cx="2949600" cy="2858700"/>
          </a:xfrm>
          <a:prstGeom prst="rect">
            <a:avLst/>
          </a:prstGeom>
          <a:noFill/>
          <a:ln>
            <a:noFill/>
          </a:ln>
        </p:spPr>
        <p:txBody>
          <a:bodyPr anchorCtr="0" anchor="t" bIns="46025" lIns="92075" spcFirstLastPara="1" rIns="92075" wrap="square" tIns="46025">
            <a:noAutofit/>
          </a:bodyPr>
          <a:lstStyle>
            <a:lvl1pPr indent="-228600" lvl="0" marL="457200" rtl="0" algn="l">
              <a:spcBef>
                <a:spcPts val="320"/>
              </a:spcBef>
              <a:spcAft>
                <a:spcPts val="0"/>
              </a:spcAft>
              <a:buSzPts val="960"/>
              <a:buNone/>
              <a:defRPr sz="1600"/>
            </a:lvl1pPr>
            <a:lvl2pPr indent="-228600" lvl="1" marL="914400" rtl="0" algn="l">
              <a:spcBef>
                <a:spcPts val="280"/>
              </a:spcBef>
              <a:spcAft>
                <a:spcPts val="0"/>
              </a:spcAft>
              <a:buSzPts val="910"/>
              <a:buNone/>
              <a:defRPr sz="1400"/>
            </a:lvl2pPr>
            <a:lvl3pPr indent="-228600" lvl="2" marL="1371600" rtl="0" algn="l">
              <a:spcBef>
                <a:spcPts val="240"/>
              </a:spcBef>
              <a:spcAft>
                <a:spcPts val="0"/>
              </a:spcAft>
              <a:buSzPts val="780"/>
              <a:buNone/>
              <a:defRPr sz="1200"/>
            </a:lvl3pPr>
            <a:lvl4pPr indent="-228600" lvl="3" marL="1828800" rtl="0" algn="l">
              <a:spcBef>
                <a:spcPts val="200"/>
              </a:spcBef>
              <a:spcAft>
                <a:spcPts val="0"/>
              </a:spcAft>
              <a:buSzPts val="1000"/>
              <a:buFont typeface="Arial"/>
              <a:buNone/>
              <a:defRPr sz="1000"/>
            </a:lvl4pPr>
            <a:lvl5pPr indent="-228600" lvl="4" marL="2286000" rtl="0" algn="l">
              <a:spcBef>
                <a:spcPts val="200"/>
              </a:spcBef>
              <a:spcAft>
                <a:spcPts val="0"/>
              </a:spcAft>
              <a:buSzPts val="1000"/>
              <a:buFont typeface="Arial"/>
              <a:buNone/>
              <a:defRPr sz="1000"/>
            </a:lvl5pPr>
            <a:lvl6pPr indent="-228600" lvl="5" marL="2743200" rtl="0" algn="l">
              <a:lnSpc>
                <a:spcPct val="90000"/>
              </a:lnSpc>
              <a:spcBef>
                <a:spcPts val="500"/>
              </a:spcBef>
              <a:spcAft>
                <a:spcPts val="0"/>
              </a:spcAft>
              <a:buClr>
                <a:schemeClr val="lt1"/>
              </a:buClr>
              <a:buSzPts val="1000"/>
              <a:buNone/>
              <a:defRPr sz="1000"/>
            </a:lvl6pPr>
            <a:lvl7pPr indent="-228600" lvl="6" marL="3200400" rtl="0" algn="l">
              <a:lnSpc>
                <a:spcPct val="90000"/>
              </a:lnSpc>
              <a:spcBef>
                <a:spcPts val="500"/>
              </a:spcBef>
              <a:spcAft>
                <a:spcPts val="0"/>
              </a:spcAft>
              <a:buClr>
                <a:schemeClr val="lt1"/>
              </a:buClr>
              <a:buSzPts val="1000"/>
              <a:buNone/>
              <a:defRPr sz="1000"/>
            </a:lvl7pPr>
            <a:lvl8pPr indent="-228600" lvl="7" marL="3657600" rtl="0" algn="l">
              <a:lnSpc>
                <a:spcPct val="90000"/>
              </a:lnSpc>
              <a:spcBef>
                <a:spcPts val="500"/>
              </a:spcBef>
              <a:spcAft>
                <a:spcPts val="0"/>
              </a:spcAft>
              <a:buClr>
                <a:schemeClr val="lt1"/>
              </a:buClr>
              <a:buSzPts val="1000"/>
              <a:buNone/>
              <a:defRPr sz="1000"/>
            </a:lvl8pPr>
            <a:lvl9pPr indent="-228600" lvl="8" marL="4114800" rtl="0" algn="l">
              <a:lnSpc>
                <a:spcPct val="90000"/>
              </a:lnSpc>
              <a:spcBef>
                <a:spcPts val="500"/>
              </a:spcBef>
              <a:spcAft>
                <a:spcPts val="0"/>
              </a:spcAft>
              <a:buClr>
                <a:schemeClr val="lt1"/>
              </a:buClr>
              <a:buSzPts val="1000"/>
              <a:buNone/>
              <a:defRPr sz="1000"/>
            </a:lvl9pPr>
          </a:lstStyle>
          <a:p/>
        </p:txBody>
      </p:sp>
      <p:sp>
        <p:nvSpPr>
          <p:cNvPr id="112" name="Google Shape;112;p22"/>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p22"/>
          <p:cNvSpPr txBox="1"/>
          <p:nvPr>
            <p:ph idx="11" type="ftr"/>
          </p:nvPr>
        </p:nvSpPr>
        <p:spPr>
          <a:xfrm>
            <a:off x="3581400" y="4686300"/>
            <a:ext cx="2895600" cy="342900"/>
          </a:xfrm>
          <a:prstGeom prst="rect">
            <a:avLst/>
          </a:prstGeom>
          <a:noFill/>
          <a:ln>
            <a:noFill/>
          </a:ln>
        </p:spPr>
        <p:txBody>
          <a:bodyPr anchorCtr="0" anchor="ctr" bIns="46025" lIns="92075" spcFirstLastPara="1" rIns="92075" wrap="square" tIns="460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p22"/>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spcBef>
                <a:spcPts val="0"/>
              </a:spcBef>
              <a:spcAft>
                <a:spcPts val="0"/>
              </a:spcAft>
              <a:buNone/>
              <a:defRPr sz="1400">
                <a:solidFill>
                  <a:schemeClr val="lt1"/>
                </a:solidFill>
                <a:latin typeface="Arial"/>
                <a:ea typeface="Arial"/>
                <a:cs typeface="Arial"/>
                <a:sym typeface="Arial"/>
              </a:defRPr>
            </a:lvl1pPr>
            <a:lvl2pPr indent="0" lvl="1" marL="0" rtl="0" algn="r">
              <a:spcBef>
                <a:spcPts val="0"/>
              </a:spcBef>
              <a:spcAft>
                <a:spcPts val="0"/>
              </a:spcAft>
              <a:buNone/>
              <a:defRPr sz="1400">
                <a:solidFill>
                  <a:schemeClr val="lt1"/>
                </a:solidFill>
                <a:latin typeface="Arial"/>
                <a:ea typeface="Arial"/>
                <a:cs typeface="Arial"/>
                <a:sym typeface="Arial"/>
              </a:defRPr>
            </a:lvl2pPr>
            <a:lvl3pPr indent="0" lvl="2" marL="0" rtl="0" algn="r">
              <a:spcBef>
                <a:spcPts val="0"/>
              </a:spcBef>
              <a:spcAft>
                <a:spcPts val="0"/>
              </a:spcAft>
              <a:buNone/>
              <a:defRPr sz="1400">
                <a:solidFill>
                  <a:schemeClr val="lt1"/>
                </a:solidFill>
                <a:latin typeface="Arial"/>
                <a:ea typeface="Arial"/>
                <a:cs typeface="Arial"/>
                <a:sym typeface="Arial"/>
              </a:defRPr>
            </a:lvl3pPr>
            <a:lvl4pPr indent="0" lvl="3" marL="0" rtl="0" algn="r">
              <a:spcBef>
                <a:spcPts val="0"/>
              </a:spcBef>
              <a:spcAft>
                <a:spcPts val="0"/>
              </a:spcAft>
              <a:buNone/>
              <a:defRPr sz="1400">
                <a:solidFill>
                  <a:schemeClr val="lt1"/>
                </a:solidFill>
                <a:latin typeface="Arial"/>
                <a:ea typeface="Arial"/>
                <a:cs typeface="Arial"/>
                <a:sym typeface="Arial"/>
              </a:defRPr>
            </a:lvl4pPr>
            <a:lvl5pPr indent="0" lvl="4" marL="0" rtl="0" algn="r">
              <a:spcBef>
                <a:spcPts val="0"/>
              </a:spcBef>
              <a:spcAft>
                <a:spcPts val="0"/>
              </a:spcAft>
              <a:buNone/>
              <a:defRPr sz="1400">
                <a:solidFill>
                  <a:schemeClr val="lt1"/>
                </a:solidFill>
                <a:latin typeface="Arial"/>
                <a:ea typeface="Arial"/>
                <a:cs typeface="Arial"/>
                <a:sym typeface="Arial"/>
              </a:defRPr>
            </a:lvl5pPr>
            <a:lvl6pPr indent="0" lvl="5" marL="0" rtl="0" algn="r">
              <a:spcBef>
                <a:spcPts val="0"/>
              </a:spcBef>
              <a:spcAft>
                <a:spcPts val="0"/>
              </a:spcAft>
              <a:buNone/>
              <a:defRPr sz="1400">
                <a:solidFill>
                  <a:schemeClr val="lt1"/>
                </a:solidFill>
                <a:latin typeface="Arial"/>
                <a:ea typeface="Arial"/>
                <a:cs typeface="Arial"/>
                <a:sym typeface="Arial"/>
              </a:defRPr>
            </a:lvl6pPr>
            <a:lvl7pPr indent="0" lvl="6" marL="0" rtl="0" algn="r">
              <a:spcBef>
                <a:spcPts val="0"/>
              </a:spcBef>
              <a:spcAft>
                <a:spcPts val="0"/>
              </a:spcAft>
              <a:buNone/>
              <a:defRPr sz="1400">
                <a:solidFill>
                  <a:schemeClr val="lt1"/>
                </a:solidFill>
                <a:latin typeface="Arial"/>
                <a:ea typeface="Arial"/>
                <a:cs typeface="Arial"/>
                <a:sym typeface="Arial"/>
              </a:defRPr>
            </a:lvl7pPr>
            <a:lvl8pPr indent="0" lvl="7" marL="0" rtl="0" algn="r">
              <a:spcBef>
                <a:spcPts val="0"/>
              </a:spcBef>
              <a:spcAft>
                <a:spcPts val="0"/>
              </a:spcAft>
              <a:buNone/>
              <a:defRPr sz="1400">
                <a:solidFill>
                  <a:schemeClr val="lt1"/>
                </a:solidFill>
                <a:latin typeface="Arial"/>
                <a:ea typeface="Arial"/>
                <a:cs typeface="Arial"/>
                <a:sym typeface="Arial"/>
              </a:defRPr>
            </a:lvl8pPr>
            <a:lvl9pPr indent="0" lvl="8" marL="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115" name="Shape 115"/>
        <p:cNvGrpSpPr/>
        <p:nvPr/>
      </p:nvGrpSpPr>
      <p:grpSpPr>
        <a:xfrm>
          <a:off x="0" y="0"/>
          <a:ext cx="0" cy="0"/>
          <a:chOff x="0" y="0"/>
          <a:chExt cx="0" cy="0"/>
        </a:xfrm>
      </p:grpSpPr>
      <p:sp>
        <p:nvSpPr>
          <p:cNvPr id="116" name="Google Shape;116;p23"/>
          <p:cNvSpPr txBox="1"/>
          <p:nvPr>
            <p:ph type="title"/>
          </p:nvPr>
        </p:nvSpPr>
        <p:spPr>
          <a:xfrm>
            <a:off x="630238" y="342900"/>
            <a:ext cx="2949600" cy="1200300"/>
          </a:xfrm>
          <a:prstGeom prst="rect">
            <a:avLst/>
          </a:prstGeom>
          <a:noFill/>
          <a:ln>
            <a:noFill/>
          </a:ln>
        </p:spPr>
        <p:txBody>
          <a:bodyPr anchorCtr="0" anchor="b" bIns="46025" lIns="92075" spcFirstLastPara="1" rIns="92075" wrap="square" tIns="46025">
            <a:noAutofit/>
          </a:bodyPr>
          <a:lstStyle>
            <a:lvl1pPr lvl="0" rtl="0" algn="l">
              <a:lnSpc>
                <a:spcPct val="70000"/>
              </a:lnSpc>
              <a:spcBef>
                <a:spcPts val="0"/>
              </a:spcBef>
              <a:spcAft>
                <a:spcPts val="0"/>
              </a:spcAft>
              <a:buSzPts val="1400"/>
              <a:buNone/>
              <a:defRPr sz="3200"/>
            </a:lvl1pPr>
            <a:lvl2pPr lvl="1" rtl="0" algn="l">
              <a:lnSpc>
                <a:spcPct val="70000"/>
              </a:lnSpc>
              <a:spcBef>
                <a:spcPts val="0"/>
              </a:spcBef>
              <a:spcAft>
                <a:spcPts val="0"/>
              </a:spcAft>
              <a:buSzPts val="1400"/>
              <a:buNone/>
              <a:defRPr/>
            </a:lvl2pPr>
            <a:lvl3pPr lvl="2" rtl="0" algn="l">
              <a:lnSpc>
                <a:spcPct val="70000"/>
              </a:lnSpc>
              <a:spcBef>
                <a:spcPts val="0"/>
              </a:spcBef>
              <a:spcAft>
                <a:spcPts val="0"/>
              </a:spcAft>
              <a:buSzPts val="1400"/>
              <a:buNone/>
              <a:defRPr/>
            </a:lvl3pPr>
            <a:lvl4pPr lvl="3" rtl="0" algn="l">
              <a:lnSpc>
                <a:spcPct val="70000"/>
              </a:lnSpc>
              <a:spcBef>
                <a:spcPts val="0"/>
              </a:spcBef>
              <a:spcAft>
                <a:spcPts val="0"/>
              </a:spcAft>
              <a:buSzPts val="1400"/>
              <a:buNone/>
              <a:defRPr/>
            </a:lvl4pPr>
            <a:lvl5pPr lvl="4" rtl="0" algn="l">
              <a:lnSpc>
                <a:spcPct val="70000"/>
              </a:lnSpc>
              <a:spcBef>
                <a:spcPts val="0"/>
              </a:spcBef>
              <a:spcAft>
                <a:spcPts val="0"/>
              </a:spcAft>
              <a:buSzPts val="1400"/>
              <a:buNone/>
              <a:defRPr/>
            </a:lvl5pPr>
            <a:lvl6pPr lvl="5" rtl="0" algn="l">
              <a:lnSpc>
                <a:spcPct val="70000"/>
              </a:lnSpc>
              <a:spcBef>
                <a:spcPts val="0"/>
              </a:spcBef>
              <a:spcAft>
                <a:spcPts val="0"/>
              </a:spcAft>
              <a:buSzPts val="1400"/>
              <a:buNone/>
              <a:defRPr/>
            </a:lvl6pPr>
            <a:lvl7pPr lvl="6" rtl="0" algn="l">
              <a:lnSpc>
                <a:spcPct val="70000"/>
              </a:lnSpc>
              <a:spcBef>
                <a:spcPts val="0"/>
              </a:spcBef>
              <a:spcAft>
                <a:spcPts val="0"/>
              </a:spcAft>
              <a:buSzPts val="1400"/>
              <a:buNone/>
              <a:defRPr/>
            </a:lvl7pPr>
            <a:lvl8pPr lvl="7" rtl="0" algn="l">
              <a:lnSpc>
                <a:spcPct val="70000"/>
              </a:lnSpc>
              <a:spcBef>
                <a:spcPts val="0"/>
              </a:spcBef>
              <a:spcAft>
                <a:spcPts val="0"/>
              </a:spcAft>
              <a:buSzPts val="1400"/>
              <a:buNone/>
              <a:defRPr/>
            </a:lvl8pPr>
            <a:lvl9pPr lvl="8" rtl="0" algn="l">
              <a:lnSpc>
                <a:spcPct val="70000"/>
              </a:lnSpc>
              <a:spcBef>
                <a:spcPts val="0"/>
              </a:spcBef>
              <a:spcAft>
                <a:spcPts val="0"/>
              </a:spcAft>
              <a:buSzPts val="1400"/>
              <a:buNone/>
              <a:defRPr/>
            </a:lvl9pPr>
          </a:lstStyle>
          <a:p/>
        </p:txBody>
      </p:sp>
      <p:sp>
        <p:nvSpPr>
          <p:cNvPr id="117" name="Google Shape;117;p23"/>
          <p:cNvSpPr/>
          <p:nvPr>
            <p:ph idx="2" type="pic"/>
          </p:nvPr>
        </p:nvSpPr>
        <p:spPr>
          <a:xfrm>
            <a:off x="3887788" y="740569"/>
            <a:ext cx="4629300" cy="3655200"/>
          </a:xfrm>
          <a:prstGeom prst="rect">
            <a:avLst/>
          </a:prstGeom>
          <a:noFill/>
          <a:ln>
            <a:noFill/>
          </a:ln>
        </p:spPr>
      </p:sp>
      <p:sp>
        <p:nvSpPr>
          <p:cNvPr id="118" name="Google Shape;118;p23"/>
          <p:cNvSpPr txBox="1"/>
          <p:nvPr>
            <p:ph idx="1" type="body"/>
          </p:nvPr>
        </p:nvSpPr>
        <p:spPr>
          <a:xfrm>
            <a:off x="630238" y="1543050"/>
            <a:ext cx="2949600" cy="2858700"/>
          </a:xfrm>
          <a:prstGeom prst="rect">
            <a:avLst/>
          </a:prstGeom>
          <a:noFill/>
          <a:ln>
            <a:noFill/>
          </a:ln>
        </p:spPr>
        <p:txBody>
          <a:bodyPr anchorCtr="0" anchor="t" bIns="46025" lIns="92075" spcFirstLastPara="1" rIns="92075" wrap="square" tIns="46025">
            <a:noAutofit/>
          </a:bodyPr>
          <a:lstStyle>
            <a:lvl1pPr indent="-228600" lvl="0" marL="457200" rtl="0" algn="l">
              <a:spcBef>
                <a:spcPts val="320"/>
              </a:spcBef>
              <a:spcAft>
                <a:spcPts val="0"/>
              </a:spcAft>
              <a:buSzPts val="960"/>
              <a:buNone/>
              <a:defRPr sz="1600"/>
            </a:lvl1pPr>
            <a:lvl2pPr indent="-228600" lvl="1" marL="914400" rtl="0" algn="l">
              <a:spcBef>
                <a:spcPts val="280"/>
              </a:spcBef>
              <a:spcAft>
                <a:spcPts val="0"/>
              </a:spcAft>
              <a:buSzPts val="910"/>
              <a:buNone/>
              <a:defRPr sz="1400"/>
            </a:lvl2pPr>
            <a:lvl3pPr indent="-228600" lvl="2" marL="1371600" rtl="0" algn="l">
              <a:spcBef>
                <a:spcPts val="240"/>
              </a:spcBef>
              <a:spcAft>
                <a:spcPts val="0"/>
              </a:spcAft>
              <a:buSzPts val="780"/>
              <a:buNone/>
              <a:defRPr sz="1200"/>
            </a:lvl3pPr>
            <a:lvl4pPr indent="-228600" lvl="3" marL="1828800" rtl="0" algn="l">
              <a:spcBef>
                <a:spcPts val="200"/>
              </a:spcBef>
              <a:spcAft>
                <a:spcPts val="0"/>
              </a:spcAft>
              <a:buSzPts val="1000"/>
              <a:buFont typeface="Arial"/>
              <a:buNone/>
              <a:defRPr sz="1000"/>
            </a:lvl4pPr>
            <a:lvl5pPr indent="-228600" lvl="4" marL="2286000" rtl="0" algn="l">
              <a:spcBef>
                <a:spcPts val="200"/>
              </a:spcBef>
              <a:spcAft>
                <a:spcPts val="0"/>
              </a:spcAft>
              <a:buSzPts val="1000"/>
              <a:buFont typeface="Arial"/>
              <a:buNone/>
              <a:defRPr sz="1000"/>
            </a:lvl5pPr>
            <a:lvl6pPr indent="-228600" lvl="5" marL="2743200" rtl="0" algn="l">
              <a:lnSpc>
                <a:spcPct val="90000"/>
              </a:lnSpc>
              <a:spcBef>
                <a:spcPts val="500"/>
              </a:spcBef>
              <a:spcAft>
                <a:spcPts val="0"/>
              </a:spcAft>
              <a:buClr>
                <a:schemeClr val="lt1"/>
              </a:buClr>
              <a:buSzPts val="1000"/>
              <a:buNone/>
              <a:defRPr sz="1000"/>
            </a:lvl6pPr>
            <a:lvl7pPr indent="-228600" lvl="6" marL="3200400" rtl="0" algn="l">
              <a:lnSpc>
                <a:spcPct val="90000"/>
              </a:lnSpc>
              <a:spcBef>
                <a:spcPts val="500"/>
              </a:spcBef>
              <a:spcAft>
                <a:spcPts val="0"/>
              </a:spcAft>
              <a:buClr>
                <a:schemeClr val="lt1"/>
              </a:buClr>
              <a:buSzPts val="1000"/>
              <a:buNone/>
              <a:defRPr sz="1000"/>
            </a:lvl7pPr>
            <a:lvl8pPr indent="-228600" lvl="7" marL="3657600" rtl="0" algn="l">
              <a:lnSpc>
                <a:spcPct val="90000"/>
              </a:lnSpc>
              <a:spcBef>
                <a:spcPts val="500"/>
              </a:spcBef>
              <a:spcAft>
                <a:spcPts val="0"/>
              </a:spcAft>
              <a:buClr>
                <a:schemeClr val="lt1"/>
              </a:buClr>
              <a:buSzPts val="1000"/>
              <a:buNone/>
              <a:defRPr sz="1000"/>
            </a:lvl8pPr>
            <a:lvl9pPr indent="-228600" lvl="8" marL="4114800" rtl="0" algn="l">
              <a:lnSpc>
                <a:spcPct val="90000"/>
              </a:lnSpc>
              <a:spcBef>
                <a:spcPts val="500"/>
              </a:spcBef>
              <a:spcAft>
                <a:spcPts val="0"/>
              </a:spcAft>
              <a:buClr>
                <a:schemeClr val="lt1"/>
              </a:buClr>
              <a:buSzPts val="1000"/>
              <a:buNone/>
              <a:defRPr sz="1000"/>
            </a:lvl9pPr>
          </a:lstStyle>
          <a:p/>
        </p:txBody>
      </p:sp>
      <p:sp>
        <p:nvSpPr>
          <p:cNvPr id="119" name="Google Shape;119;p23"/>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p23"/>
          <p:cNvSpPr txBox="1"/>
          <p:nvPr>
            <p:ph idx="11" type="ftr"/>
          </p:nvPr>
        </p:nvSpPr>
        <p:spPr>
          <a:xfrm>
            <a:off x="3581400" y="4686300"/>
            <a:ext cx="2895600" cy="342900"/>
          </a:xfrm>
          <a:prstGeom prst="rect">
            <a:avLst/>
          </a:prstGeom>
          <a:noFill/>
          <a:ln>
            <a:noFill/>
          </a:ln>
        </p:spPr>
        <p:txBody>
          <a:bodyPr anchorCtr="0" anchor="ctr" bIns="46025" lIns="92075" spcFirstLastPara="1" rIns="92075" wrap="square" tIns="460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 name="Google Shape;121;p23"/>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spcBef>
                <a:spcPts val="0"/>
              </a:spcBef>
              <a:spcAft>
                <a:spcPts val="0"/>
              </a:spcAft>
              <a:buNone/>
              <a:defRPr sz="1400">
                <a:solidFill>
                  <a:schemeClr val="lt1"/>
                </a:solidFill>
                <a:latin typeface="Arial"/>
                <a:ea typeface="Arial"/>
                <a:cs typeface="Arial"/>
                <a:sym typeface="Arial"/>
              </a:defRPr>
            </a:lvl1pPr>
            <a:lvl2pPr indent="0" lvl="1" marL="0" rtl="0" algn="r">
              <a:spcBef>
                <a:spcPts val="0"/>
              </a:spcBef>
              <a:spcAft>
                <a:spcPts val="0"/>
              </a:spcAft>
              <a:buNone/>
              <a:defRPr sz="1400">
                <a:solidFill>
                  <a:schemeClr val="lt1"/>
                </a:solidFill>
                <a:latin typeface="Arial"/>
                <a:ea typeface="Arial"/>
                <a:cs typeface="Arial"/>
                <a:sym typeface="Arial"/>
              </a:defRPr>
            </a:lvl2pPr>
            <a:lvl3pPr indent="0" lvl="2" marL="0" rtl="0" algn="r">
              <a:spcBef>
                <a:spcPts val="0"/>
              </a:spcBef>
              <a:spcAft>
                <a:spcPts val="0"/>
              </a:spcAft>
              <a:buNone/>
              <a:defRPr sz="1400">
                <a:solidFill>
                  <a:schemeClr val="lt1"/>
                </a:solidFill>
                <a:latin typeface="Arial"/>
                <a:ea typeface="Arial"/>
                <a:cs typeface="Arial"/>
                <a:sym typeface="Arial"/>
              </a:defRPr>
            </a:lvl3pPr>
            <a:lvl4pPr indent="0" lvl="3" marL="0" rtl="0" algn="r">
              <a:spcBef>
                <a:spcPts val="0"/>
              </a:spcBef>
              <a:spcAft>
                <a:spcPts val="0"/>
              </a:spcAft>
              <a:buNone/>
              <a:defRPr sz="1400">
                <a:solidFill>
                  <a:schemeClr val="lt1"/>
                </a:solidFill>
                <a:latin typeface="Arial"/>
                <a:ea typeface="Arial"/>
                <a:cs typeface="Arial"/>
                <a:sym typeface="Arial"/>
              </a:defRPr>
            </a:lvl4pPr>
            <a:lvl5pPr indent="0" lvl="4" marL="0" rtl="0" algn="r">
              <a:spcBef>
                <a:spcPts val="0"/>
              </a:spcBef>
              <a:spcAft>
                <a:spcPts val="0"/>
              </a:spcAft>
              <a:buNone/>
              <a:defRPr sz="1400">
                <a:solidFill>
                  <a:schemeClr val="lt1"/>
                </a:solidFill>
                <a:latin typeface="Arial"/>
                <a:ea typeface="Arial"/>
                <a:cs typeface="Arial"/>
                <a:sym typeface="Arial"/>
              </a:defRPr>
            </a:lvl5pPr>
            <a:lvl6pPr indent="0" lvl="5" marL="0" rtl="0" algn="r">
              <a:spcBef>
                <a:spcPts val="0"/>
              </a:spcBef>
              <a:spcAft>
                <a:spcPts val="0"/>
              </a:spcAft>
              <a:buNone/>
              <a:defRPr sz="1400">
                <a:solidFill>
                  <a:schemeClr val="lt1"/>
                </a:solidFill>
                <a:latin typeface="Arial"/>
                <a:ea typeface="Arial"/>
                <a:cs typeface="Arial"/>
                <a:sym typeface="Arial"/>
              </a:defRPr>
            </a:lvl6pPr>
            <a:lvl7pPr indent="0" lvl="6" marL="0" rtl="0" algn="r">
              <a:spcBef>
                <a:spcPts val="0"/>
              </a:spcBef>
              <a:spcAft>
                <a:spcPts val="0"/>
              </a:spcAft>
              <a:buNone/>
              <a:defRPr sz="1400">
                <a:solidFill>
                  <a:schemeClr val="lt1"/>
                </a:solidFill>
                <a:latin typeface="Arial"/>
                <a:ea typeface="Arial"/>
                <a:cs typeface="Arial"/>
                <a:sym typeface="Arial"/>
              </a:defRPr>
            </a:lvl7pPr>
            <a:lvl8pPr indent="0" lvl="7" marL="0" rtl="0" algn="r">
              <a:spcBef>
                <a:spcPts val="0"/>
              </a:spcBef>
              <a:spcAft>
                <a:spcPts val="0"/>
              </a:spcAft>
              <a:buNone/>
              <a:defRPr sz="1400">
                <a:solidFill>
                  <a:schemeClr val="lt1"/>
                </a:solidFill>
                <a:latin typeface="Arial"/>
                <a:ea typeface="Arial"/>
                <a:cs typeface="Arial"/>
                <a:sym typeface="Arial"/>
              </a:defRPr>
            </a:lvl8pPr>
            <a:lvl9pPr indent="0" lvl="8" marL="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spTree>
      <p:nvGrpSpPr>
        <p:cNvPr id="122" name="Shape 122"/>
        <p:cNvGrpSpPr/>
        <p:nvPr/>
      </p:nvGrpSpPr>
      <p:grpSpPr>
        <a:xfrm>
          <a:off x="0" y="0"/>
          <a:ext cx="0" cy="0"/>
          <a:chOff x="0" y="0"/>
          <a:chExt cx="0" cy="0"/>
        </a:xfrm>
      </p:grpSpPr>
      <p:sp>
        <p:nvSpPr>
          <p:cNvPr id="123" name="Google Shape;123;p24"/>
          <p:cNvSpPr txBox="1"/>
          <p:nvPr>
            <p:ph type="title"/>
          </p:nvPr>
        </p:nvSpPr>
        <p:spPr>
          <a:xfrm>
            <a:off x="2819400" y="457200"/>
            <a:ext cx="6096000" cy="857400"/>
          </a:xfrm>
          <a:prstGeom prst="rect">
            <a:avLst/>
          </a:prstGeom>
          <a:noFill/>
          <a:ln>
            <a:noFill/>
          </a:ln>
        </p:spPr>
        <p:txBody>
          <a:bodyPr anchorCtr="0" anchor="ctr" bIns="46025" lIns="92075" spcFirstLastPara="1" rIns="92075" wrap="square" tIns="46025">
            <a:noAutofit/>
          </a:bodyPr>
          <a:lstStyle>
            <a:lvl1pPr lvl="0" rtl="0" algn="l">
              <a:lnSpc>
                <a:spcPct val="70000"/>
              </a:lnSpc>
              <a:spcBef>
                <a:spcPts val="0"/>
              </a:spcBef>
              <a:spcAft>
                <a:spcPts val="0"/>
              </a:spcAft>
              <a:buSzPts val="1400"/>
              <a:buNone/>
              <a:defRPr/>
            </a:lvl1pPr>
            <a:lvl2pPr lvl="1" rtl="0" algn="l">
              <a:lnSpc>
                <a:spcPct val="70000"/>
              </a:lnSpc>
              <a:spcBef>
                <a:spcPts val="0"/>
              </a:spcBef>
              <a:spcAft>
                <a:spcPts val="0"/>
              </a:spcAft>
              <a:buSzPts val="1400"/>
              <a:buNone/>
              <a:defRPr/>
            </a:lvl2pPr>
            <a:lvl3pPr lvl="2" rtl="0" algn="l">
              <a:lnSpc>
                <a:spcPct val="70000"/>
              </a:lnSpc>
              <a:spcBef>
                <a:spcPts val="0"/>
              </a:spcBef>
              <a:spcAft>
                <a:spcPts val="0"/>
              </a:spcAft>
              <a:buSzPts val="1400"/>
              <a:buNone/>
              <a:defRPr/>
            </a:lvl3pPr>
            <a:lvl4pPr lvl="3" rtl="0" algn="l">
              <a:lnSpc>
                <a:spcPct val="70000"/>
              </a:lnSpc>
              <a:spcBef>
                <a:spcPts val="0"/>
              </a:spcBef>
              <a:spcAft>
                <a:spcPts val="0"/>
              </a:spcAft>
              <a:buSzPts val="1400"/>
              <a:buNone/>
              <a:defRPr/>
            </a:lvl4pPr>
            <a:lvl5pPr lvl="4" rtl="0" algn="l">
              <a:lnSpc>
                <a:spcPct val="70000"/>
              </a:lnSpc>
              <a:spcBef>
                <a:spcPts val="0"/>
              </a:spcBef>
              <a:spcAft>
                <a:spcPts val="0"/>
              </a:spcAft>
              <a:buSzPts val="1400"/>
              <a:buNone/>
              <a:defRPr/>
            </a:lvl5pPr>
            <a:lvl6pPr lvl="5" rtl="0" algn="l">
              <a:lnSpc>
                <a:spcPct val="70000"/>
              </a:lnSpc>
              <a:spcBef>
                <a:spcPts val="0"/>
              </a:spcBef>
              <a:spcAft>
                <a:spcPts val="0"/>
              </a:spcAft>
              <a:buSzPts val="1400"/>
              <a:buNone/>
              <a:defRPr/>
            </a:lvl6pPr>
            <a:lvl7pPr lvl="6" rtl="0" algn="l">
              <a:lnSpc>
                <a:spcPct val="70000"/>
              </a:lnSpc>
              <a:spcBef>
                <a:spcPts val="0"/>
              </a:spcBef>
              <a:spcAft>
                <a:spcPts val="0"/>
              </a:spcAft>
              <a:buSzPts val="1400"/>
              <a:buNone/>
              <a:defRPr/>
            </a:lvl7pPr>
            <a:lvl8pPr lvl="7" rtl="0" algn="l">
              <a:lnSpc>
                <a:spcPct val="70000"/>
              </a:lnSpc>
              <a:spcBef>
                <a:spcPts val="0"/>
              </a:spcBef>
              <a:spcAft>
                <a:spcPts val="0"/>
              </a:spcAft>
              <a:buSzPts val="1400"/>
              <a:buNone/>
              <a:defRPr/>
            </a:lvl8pPr>
            <a:lvl9pPr lvl="8" rtl="0" algn="l">
              <a:lnSpc>
                <a:spcPct val="70000"/>
              </a:lnSpc>
              <a:spcBef>
                <a:spcPts val="0"/>
              </a:spcBef>
              <a:spcAft>
                <a:spcPts val="0"/>
              </a:spcAft>
              <a:buSzPts val="1400"/>
              <a:buNone/>
              <a:defRPr/>
            </a:lvl9pPr>
          </a:lstStyle>
          <a:p/>
        </p:txBody>
      </p:sp>
      <p:sp>
        <p:nvSpPr>
          <p:cNvPr id="124" name="Google Shape;124;p24"/>
          <p:cNvSpPr txBox="1"/>
          <p:nvPr>
            <p:ph idx="1" type="body"/>
          </p:nvPr>
        </p:nvSpPr>
        <p:spPr>
          <a:xfrm rot="5400000">
            <a:off x="4324350" y="-19050"/>
            <a:ext cx="3086100" cy="6096000"/>
          </a:xfrm>
          <a:prstGeom prst="rect">
            <a:avLst/>
          </a:prstGeom>
          <a:noFill/>
          <a:ln>
            <a:noFill/>
          </a:ln>
        </p:spPr>
        <p:txBody>
          <a:bodyPr anchorCtr="0" anchor="t" bIns="46025" lIns="92075" spcFirstLastPara="1" rIns="92075" wrap="square" tIns="46025">
            <a:noAutofit/>
          </a:bodyPr>
          <a:lstStyle>
            <a:lvl1pPr indent="-297180" lvl="0" marL="457200" rtl="0" algn="l">
              <a:spcBef>
                <a:spcPts val="360"/>
              </a:spcBef>
              <a:spcAft>
                <a:spcPts val="0"/>
              </a:spcAft>
              <a:buSzPts val="1080"/>
              <a:buChar char="■"/>
              <a:defRPr/>
            </a:lvl1pPr>
            <a:lvl2pPr indent="-302894" lvl="1" marL="914400" rtl="0" algn="l">
              <a:spcBef>
                <a:spcPts val="360"/>
              </a:spcBef>
              <a:spcAft>
                <a:spcPts val="0"/>
              </a:spcAft>
              <a:buSzPts val="1170"/>
              <a:buChar char="◆"/>
              <a:defRPr/>
            </a:lvl2pPr>
            <a:lvl3pPr indent="-302894" lvl="2" marL="1371600" rtl="0" algn="l">
              <a:spcBef>
                <a:spcPts val="360"/>
              </a:spcBef>
              <a:spcAft>
                <a:spcPts val="0"/>
              </a:spcAft>
              <a:buSzPts val="117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125" name="Google Shape;125;p24"/>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p24"/>
          <p:cNvSpPr txBox="1"/>
          <p:nvPr>
            <p:ph idx="11" type="ftr"/>
          </p:nvPr>
        </p:nvSpPr>
        <p:spPr>
          <a:xfrm>
            <a:off x="3581400" y="4686300"/>
            <a:ext cx="2895600" cy="342900"/>
          </a:xfrm>
          <a:prstGeom prst="rect">
            <a:avLst/>
          </a:prstGeom>
          <a:noFill/>
          <a:ln>
            <a:noFill/>
          </a:ln>
        </p:spPr>
        <p:txBody>
          <a:bodyPr anchorCtr="0" anchor="ctr" bIns="46025" lIns="92075" spcFirstLastPara="1" rIns="92075" wrap="square" tIns="460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24"/>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spcBef>
                <a:spcPts val="0"/>
              </a:spcBef>
              <a:spcAft>
                <a:spcPts val="0"/>
              </a:spcAft>
              <a:buNone/>
              <a:defRPr sz="1400">
                <a:solidFill>
                  <a:schemeClr val="lt1"/>
                </a:solidFill>
                <a:latin typeface="Arial"/>
                <a:ea typeface="Arial"/>
                <a:cs typeface="Arial"/>
                <a:sym typeface="Arial"/>
              </a:defRPr>
            </a:lvl1pPr>
            <a:lvl2pPr indent="0" lvl="1" marL="0" rtl="0" algn="r">
              <a:spcBef>
                <a:spcPts val="0"/>
              </a:spcBef>
              <a:spcAft>
                <a:spcPts val="0"/>
              </a:spcAft>
              <a:buNone/>
              <a:defRPr sz="1400">
                <a:solidFill>
                  <a:schemeClr val="lt1"/>
                </a:solidFill>
                <a:latin typeface="Arial"/>
                <a:ea typeface="Arial"/>
                <a:cs typeface="Arial"/>
                <a:sym typeface="Arial"/>
              </a:defRPr>
            </a:lvl2pPr>
            <a:lvl3pPr indent="0" lvl="2" marL="0" rtl="0" algn="r">
              <a:spcBef>
                <a:spcPts val="0"/>
              </a:spcBef>
              <a:spcAft>
                <a:spcPts val="0"/>
              </a:spcAft>
              <a:buNone/>
              <a:defRPr sz="1400">
                <a:solidFill>
                  <a:schemeClr val="lt1"/>
                </a:solidFill>
                <a:latin typeface="Arial"/>
                <a:ea typeface="Arial"/>
                <a:cs typeface="Arial"/>
                <a:sym typeface="Arial"/>
              </a:defRPr>
            </a:lvl3pPr>
            <a:lvl4pPr indent="0" lvl="3" marL="0" rtl="0" algn="r">
              <a:spcBef>
                <a:spcPts val="0"/>
              </a:spcBef>
              <a:spcAft>
                <a:spcPts val="0"/>
              </a:spcAft>
              <a:buNone/>
              <a:defRPr sz="1400">
                <a:solidFill>
                  <a:schemeClr val="lt1"/>
                </a:solidFill>
                <a:latin typeface="Arial"/>
                <a:ea typeface="Arial"/>
                <a:cs typeface="Arial"/>
                <a:sym typeface="Arial"/>
              </a:defRPr>
            </a:lvl4pPr>
            <a:lvl5pPr indent="0" lvl="4" marL="0" rtl="0" algn="r">
              <a:spcBef>
                <a:spcPts val="0"/>
              </a:spcBef>
              <a:spcAft>
                <a:spcPts val="0"/>
              </a:spcAft>
              <a:buNone/>
              <a:defRPr sz="1400">
                <a:solidFill>
                  <a:schemeClr val="lt1"/>
                </a:solidFill>
                <a:latin typeface="Arial"/>
                <a:ea typeface="Arial"/>
                <a:cs typeface="Arial"/>
                <a:sym typeface="Arial"/>
              </a:defRPr>
            </a:lvl5pPr>
            <a:lvl6pPr indent="0" lvl="5" marL="0" rtl="0" algn="r">
              <a:spcBef>
                <a:spcPts val="0"/>
              </a:spcBef>
              <a:spcAft>
                <a:spcPts val="0"/>
              </a:spcAft>
              <a:buNone/>
              <a:defRPr sz="1400">
                <a:solidFill>
                  <a:schemeClr val="lt1"/>
                </a:solidFill>
                <a:latin typeface="Arial"/>
                <a:ea typeface="Arial"/>
                <a:cs typeface="Arial"/>
                <a:sym typeface="Arial"/>
              </a:defRPr>
            </a:lvl6pPr>
            <a:lvl7pPr indent="0" lvl="6" marL="0" rtl="0" algn="r">
              <a:spcBef>
                <a:spcPts val="0"/>
              </a:spcBef>
              <a:spcAft>
                <a:spcPts val="0"/>
              </a:spcAft>
              <a:buNone/>
              <a:defRPr sz="1400">
                <a:solidFill>
                  <a:schemeClr val="lt1"/>
                </a:solidFill>
                <a:latin typeface="Arial"/>
                <a:ea typeface="Arial"/>
                <a:cs typeface="Arial"/>
                <a:sym typeface="Arial"/>
              </a:defRPr>
            </a:lvl7pPr>
            <a:lvl8pPr indent="0" lvl="7" marL="0" rtl="0" algn="r">
              <a:spcBef>
                <a:spcPts val="0"/>
              </a:spcBef>
              <a:spcAft>
                <a:spcPts val="0"/>
              </a:spcAft>
              <a:buNone/>
              <a:defRPr sz="1400">
                <a:solidFill>
                  <a:schemeClr val="lt1"/>
                </a:solidFill>
                <a:latin typeface="Arial"/>
                <a:ea typeface="Arial"/>
                <a:cs typeface="Arial"/>
                <a:sym typeface="Arial"/>
              </a:defRPr>
            </a:lvl8pPr>
            <a:lvl9pPr indent="0" lvl="8" marL="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rot="5400000">
            <a:off x="6096000" y="1752600"/>
            <a:ext cx="4114800" cy="1524000"/>
          </a:xfrm>
          <a:prstGeom prst="rect">
            <a:avLst/>
          </a:prstGeom>
          <a:noFill/>
          <a:ln>
            <a:noFill/>
          </a:ln>
        </p:spPr>
        <p:txBody>
          <a:bodyPr anchorCtr="0" anchor="ctr" bIns="46025" lIns="92075" spcFirstLastPara="1" rIns="92075" wrap="square" tIns="46025">
            <a:noAutofit/>
          </a:bodyPr>
          <a:lstStyle>
            <a:lvl1pPr lvl="0" rtl="0" algn="l">
              <a:lnSpc>
                <a:spcPct val="70000"/>
              </a:lnSpc>
              <a:spcBef>
                <a:spcPts val="0"/>
              </a:spcBef>
              <a:spcAft>
                <a:spcPts val="0"/>
              </a:spcAft>
              <a:buSzPts val="1400"/>
              <a:buNone/>
              <a:defRPr/>
            </a:lvl1pPr>
            <a:lvl2pPr lvl="1" rtl="0" algn="l">
              <a:lnSpc>
                <a:spcPct val="70000"/>
              </a:lnSpc>
              <a:spcBef>
                <a:spcPts val="0"/>
              </a:spcBef>
              <a:spcAft>
                <a:spcPts val="0"/>
              </a:spcAft>
              <a:buSzPts val="1400"/>
              <a:buNone/>
              <a:defRPr/>
            </a:lvl2pPr>
            <a:lvl3pPr lvl="2" rtl="0" algn="l">
              <a:lnSpc>
                <a:spcPct val="70000"/>
              </a:lnSpc>
              <a:spcBef>
                <a:spcPts val="0"/>
              </a:spcBef>
              <a:spcAft>
                <a:spcPts val="0"/>
              </a:spcAft>
              <a:buSzPts val="1400"/>
              <a:buNone/>
              <a:defRPr/>
            </a:lvl3pPr>
            <a:lvl4pPr lvl="3" rtl="0" algn="l">
              <a:lnSpc>
                <a:spcPct val="70000"/>
              </a:lnSpc>
              <a:spcBef>
                <a:spcPts val="0"/>
              </a:spcBef>
              <a:spcAft>
                <a:spcPts val="0"/>
              </a:spcAft>
              <a:buSzPts val="1400"/>
              <a:buNone/>
              <a:defRPr/>
            </a:lvl4pPr>
            <a:lvl5pPr lvl="4" rtl="0" algn="l">
              <a:lnSpc>
                <a:spcPct val="70000"/>
              </a:lnSpc>
              <a:spcBef>
                <a:spcPts val="0"/>
              </a:spcBef>
              <a:spcAft>
                <a:spcPts val="0"/>
              </a:spcAft>
              <a:buSzPts val="1400"/>
              <a:buNone/>
              <a:defRPr/>
            </a:lvl5pPr>
            <a:lvl6pPr lvl="5" rtl="0" algn="l">
              <a:lnSpc>
                <a:spcPct val="70000"/>
              </a:lnSpc>
              <a:spcBef>
                <a:spcPts val="0"/>
              </a:spcBef>
              <a:spcAft>
                <a:spcPts val="0"/>
              </a:spcAft>
              <a:buSzPts val="1400"/>
              <a:buNone/>
              <a:defRPr/>
            </a:lvl6pPr>
            <a:lvl7pPr lvl="6" rtl="0" algn="l">
              <a:lnSpc>
                <a:spcPct val="70000"/>
              </a:lnSpc>
              <a:spcBef>
                <a:spcPts val="0"/>
              </a:spcBef>
              <a:spcAft>
                <a:spcPts val="0"/>
              </a:spcAft>
              <a:buSzPts val="1400"/>
              <a:buNone/>
              <a:defRPr/>
            </a:lvl7pPr>
            <a:lvl8pPr lvl="7" rtl="0" algn="l">
              <a:lnSpc>
                <a:spcPct val="70000"/>
              </a:lnSpc>
              <a:spcBef>
                <a:spcPts val="0"/>
              </a:spcBef>
              <a:spcAft>
                <a:spcPts val="0"/>
              </a:spcAft>
              <a:buSzPts val="1400"/>
              <a:buNone/>
              <a:defRPr/>
            </a:lvl8pPr>
            <a:lvl9pPr lvl="8" rtl="0" algn="l">
              <a:lnSpc>
                <a:spcPct val="70000"/>
              </a:lnSpc>
              <a:spcBef>
                <a:spcPts val="0"/>
              </a:spcBef>
              <a:spcAft>
                <a:spcPts val="0"/>
              </a:spcAft>
              <a:buSzPts val="1400"/>
              <a:buNone/>
              <a:defRPr/>
            </a:lvl9pPr>
          </a:lstStyle>
          <a:p/>
        </p:txBody>
      </p:sp>
      <p:sp>
        <p:nvSpPr>
          <p:cNvPr id="130" name="Google Shape;130;p25"/>
          <p:cNvSpPr txBox="1"/>
          <p:nvPr>
            <p:ph idx="1" type="body"/>
          </p:nvPr>
        </p:nvSpPr>
        <p:spPr>
          <a:xfrm rot="5400000">
            <a:off x="2971800" y="304800"/>
            <a:ext cx="4114800" cy="4419600"/>
          </a:xfrm>
          <a:prstGeom prst="rect">
            <a:avLst/>
          </a:prstGeom>
          <a:noFill/>
          <a:ln>
            <a:noFill/>
          </a:ln>
        </p:spPr>
        <p:txBody>
          <a:bodyPr anchorCtr="0" anchor="t" bIns="46025" lIns="92075" spcFirstLastPara="1" rIns="92075" wrap="square" tIns="46025">
            <a:noAutofit/>
          </a:bodyPr>
          <a:lstStyle>
            <a:lvl1pPr indent="-297180" lvl="0" marL="457200" rtl="0" algn="l">
              <a:spcBef>
                <a:spcPts val="360"/>
              </a:spcBef>
              <a:spcAft>
                <a:spcPts val="0"/>
              </a:spcAft>
              <a:buSzPts val="1080"/>
              <a:buChar char="■"/>
              <a:defRPr/>
            </a:lvl1pPr>
            <a:lvl2pPr indent="-302894" lvl="1" marL="914400" rtl="0" algn="l">
              <a:spcBef>
                <a:spcPts val="360"/>
              </a:spcBef>
              <a:spcAft>
                <a:spcPts val="0"/>
              </a:spcAft>
              <a:buSzPts val="1170"/>
              <a:buChar char="◆"/>
              <a:defRPr/>
            </a:lvl2pPr>
            <a:lvl3pPr indent="-302894" lvl="2" marL="1371600" rtl="0" algn="l">
              <a:spcBef>
                <a:spcPts val="360"/>
              </a:spcBef>
              <a:spcAft>
                <a:spcPts val="0"/>
              </a:spcAft>
              <a:buSzPts val="117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131" name="Google Shape;131;p25"/>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p25"/>
          <p:cNvSpPr txBox="1"/>
          <p:nvPr>
            <p:ph idx="11" type="ftr"/>
          </p:nvPr>
        </p:nvSpPr>
        <p:spPr>
          <a:xfrm>
            <a:off x="3581400" y="4686300"/>
            <a:ext cx="2895600" cy="342900"/>
          </a:xfrm>
          <a:prstGeom prst="rect">
            <a:avLst/>
          </a:prstGeom>
          <a:noFill/>
          <a:ln>
            <a:noFill/>
          </a:ln>
        </p:spPr>
        <p:txBody>
          <a:bodyPr anchorCtr="0" anchor="ctr" bIns="46025" lIns="92075" spcFirstLastPara="1" rIns="92075" wrap="square" tIns="460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p25"/>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spcBef>
                <a:spcPts val="0"/>
              </a:spcBef>
              <a:spcAft>
                <a:spcPts val="0"/>
              </a:spcAft>
              <a:buNone/>
              <a:defRPr sz="1400">
                <a:solidFill>
                  <a:schemeClr val="lt1"/>
                </a:solidFill>
                <a:latin typeface="Arial"/>
                <a:ea typeface="Arial"/>
                <a:cs typeface="Arial"/>
                <a:sym typeface="Arial"/>
              </a:defRPr>
            </a:lvl1pPr>
            <a:lvl2pPr indent="0" lvl="1" marL="0" rtl="0" algn="r">
              <a:spcBef>
                <a:spcPts val="0"/>
              </a:spcBef>
              <a:spcAft>
                <a:spcPts val="0"/>
              </a:spcAft>
              <a:buNone/>
              <a:defRPr sz="1400">
                <a:solidFill>
                  <a:schemeClr val="lt1"/>
                </a:solidFill>
                <a:latin typeface="Arial"/>
                <a:ea typeface="Arial"/>
                <a:cs typeface="Arial"/>
                <a:sym typeface="Arial"/>
              </a:defRPr>
            </a:lvl2pPr>
            <a:lvl3pPr indent="0" lvl="2" marL="0" rtl="0" algn="r">
              <a:spcBef>
                <a:spcPts val="0"/>
              </a:spcBef>
              <a:spcAft>
                <a:spcPts val="0"/>
              </a:spcAft>
              <a:buNone/>
              <a:defRPr sz="1400">
                <a:solidFill>
                  <a:schemeClr val="lt1"/>
                </a:solidFill>
                <a:latin typeface="Arial"/>
                <a:ea typeface="Arial"/>
                <a:cs typeface="Arial"/>
                <a:sym typeface="Arial"/>
              </a:defRPr>
            </a:lvl3pPr>
            <a:lvl4pPr indent="0" lvl="3" marL="0" rtl="0" algn="r">
              <a:spcBef>
                <a:spcPts val="0"/>
              </a:spcBef>
              <a:spcAft>
                <a:spcPts val="0"/>
              </a:spcAft>
              <a:buNone/>
              <a:defRPr sz="1400">
                <a:solidFill>
                  <a:schemeClr val="lt1"/>
                </a:solidFill>
                <a:latin typeface="Arial"/>
                <a:ea typeface="Arial"/>
                <a:cs typeface="Arial"/>
                <a:sym typeface="Arial"/>
              </a:defRPr>
            </a:lvl4pPr>
            <a:lvl5pPr indent="0" lvl="4" marL="0" rtl="0" algn="r">
              <a:spcBef>
                <a:spcPts val="0"/>
              </a:spcBef>
              <a:spcAft>
                <a:spcPts val="0"/>
              </a:spcAft>
              <a:buNone/>
              <a:defRPr sz="1400">
                <a:solidFill>
                  <a:schemeClr val="lt1"/>
                </a:solidFill>
                <a:latin typeface="Arial"/>
                <a:ea typeface="Arial"/>
                <a:cs typeface="Arial"/>
                <a:sym typeface="Arial"/>
              </a:defRPr>
            </a:lvl5pPr>
            <a:lvl6pPr indent="0" lvl="5" marL="0" rtl="0" algn="r">
              <a:spcBef>
                <a:spcPts val="0"/>
              </a:spcBef>
              <a:spcAft>
                <a:spcPts val="0"/>
              </a:spcAft>
              <a:buNone/>
              <a:defRPr sz="1400">
                <a:solidFill>
                  <a:schemeClr val="lt1"/>
                </a:solidFill>
                <a:latin typeface="Arial"/>
                <a:ea typeface="Arial"/>
                <a:cs typeface="Arial"/>
                <a:sym typeface="Arial"/>
              </a:defRPr>
            </a:lvl6pPr>
            <a:lvl7pPr indent="0" lvl="6" marL="0" rtl="0" algn="r">
              <a:spcBef>
                <a:spcPts val="0"/>
              </a:spcBef>
              <a:spcAft>
                <a:spcPts val="0"/>
              </a:spcAft>
              <a:buNone/>
              <a:defRPr sz="1400">
                <a:solidFill>
                  <a:schemeClr val="lt1"/>
                </a:solidFill>
                <a:latin typeface="Arial"/>
                <a:ea typeface="Arial"/>
                <a:cs typeface="Arial"/>
                <a:sym typeface="Arial"/>
              </a:defRPr>
            </a:lvl7pPr>
            <a:lvl8pPr indent="0" lvl="7" marL="0" rtl="0" algn="r">
              <a:spcBef>
                <a:spcPts val="0"/>
              </a:spcBef>
              <a:spcAft>
                <a:spcPts val="0"/>
              </a:spcAft>
              <a:buNone/>
              <a:defRPr sz="1400">
                <a:solidFill>
                  <a:schemeClr val="lt1"/>
                </a:solidFill>
                <a:latin typeface="Arial"/>
                <a:ea typeface="Arial"/>
                <a:cs typeface="Arial"/>
                <a:sym typeface="Arial"/>
              </a:defRPr>
            </a:lvl8pPr>
            <a:lvl9pPr indent="0" lvl="8" marL="0" rt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14"/>
          <p:cNvSpPr/>
          <p:nvPr/>
        </p:nvSpPr>
        <p:spPr>
          <a:xfrm>
            <a:off x="0" y="632222"/>
            <a:ext cx="2897208" cy="4511322"/>
          </a:xfrm>
          <a:custGeom>
            <a:rect b="b" l="l" r="r" t="t"/>
            <a:pathLst>
              <a:path extrusionOk="0" fill="none" h="21600" w="21600">
                <a:moveTo>
                  <a:pt x="0" y="0"/>
                </a:moveTo>
                <a:cubicBezTo>
                  <a:pt x="11929" y="0"/>
                  <a:pt x="21600" y="9670"/>
                  <a:pt x="21600" y="21600"/>
                </a:cubicBezTo>
              </a:path>
              <a:path extrusionOk="0" h="21600" w="21600">
                <a:moveTo>
                  <a:pt x="0" y="0"/>
                </a:moveTo>
                <a:cubicBezTo>
                  <a:pt x="11929" y="0"/>
                  <a:pt x="21600" y="9670"/>
                  <a:pt x="21600" y="21600"/>
                </a:cubicBezTo>
                <a:lnTo>
                  <a:pt x="0" y="21600"/>
                </a:lnTo>
                <a:lnTo>
                  <a:pt x="0" y="0"/>
                </a:lnTo>
                <a:close/>
              </a:path>
            </a:pathLst>
          </a:custGeom>
          <a:gradFill>
            <a:gsLst>
              <a:gs pos="0">
                <a:schemeClr val="dk2"/>
              </a:gs>
              <a:gs pos="100000">
                <a:schemeClr val="accent2"/>
              </a:gs>
            </a:gsLst>
            <a:lin ang="5400012"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8" name="Google Shape;58;p14"/>
          <p:cNvSpPr txBox="1"/>
          <p:nvPr>
            <p:ph type="title"/>
          </p:nvPr>
        </p:nvSpPr>
        <p:spPr>
          <a:xfrm>
            <a:off x="2819400" y="457200"/>
            <a:ext cx="6096000" cy="857400"/>
          </a:xfrm>
          <a:prstGeom prst="rect">
            <a:avLst/>
          </a:prstGeom>
          <a:noFill/>
          <a:ln>
            <a:noFill/>
          </a:ln>
        </p:spPr>
        <p:txBody>
          <a:bodyPr anchorCtr="0" anchor="ctr" bIns="46025" lIns="92075" spcFirstLastPara="1" rIns="92075" wrap="square" tIns="46025">
            <a:noAutofit/>
          </a:bodyPr>
          <a:lstStyle>
            <a:lvl1pPr lvl="0" marR="0" rtl="0" algn="l">
              <a:lnSpc>
                <a:spcPct val="70000"/>
              </a:lnSpc>
              <a:spcBef>
                <a:spcPts val="0"/>
              </a:spcBef>
              <a:spcAft>
                <a:spcPts val="0"/>
              </a:spcAft>
              <a:buSzPts val="1400"/>
              <a:buNone/>
              <a:defRPr b="1" i="0" sz="4400" u="none" cap="none" strike="noStrike">
                <a:solidFill>
                  <a:schemeClr val="lt2"/>
                </a:solidFill>
                <a:latin typeface="Arial Narrow"/>
                <a:ea typeface="Arial Narrow"/>
                <a:cs typeface="Arial Narrow"/>
                <a:sym typeface="Arial Narrow"/>
              </a:defRPr>
            </a:lvl1pPr>
            <a:lvl2pPr lvl="1" marR="0" rtl="0" algn="l">
              <a:lnSpc>
                <a:spcPct val="70000"/>
              </a:lnSpc>
              <a:spcBef>
                <a:spcPts val="0"/>
              </a:spcBef>
              <a:spcAft>
                <a:spcPts val="0"/>
              </a:spcAft>
              <a:buSzPts val="1400"/>
              <a:buNone/>
              <a:defRPr b="1" i="0" sz="4400" u="none" cap="none" strike="noStrike">
                <a:solidFill>
                  <a:schemeClr val="lt2"/>
                </a:solidFill>
                <a:latin typeface="Arial Narrow"/>
                <a:ea typeface="Arial Narrow"/>
                <a:cs typeface="Arial Narrow"/>
                <a:sym typeface="Arial Narrow"/>
              </a:defRPr>
            </a:lvl2pPr>
            <a:lvl3pPr lvl="2" marR="0" rtl="0" algn="l">
              <a:lnSpc>
                <a:spcPct val="70000"/>
              </a:lnSpc>
              <a:spcBef>
                <a:spcPts val="0"/>
              </a:spcBef>
              <a:spcAft>
                <a:spcPts val="0"/>
              </a:spcAft>
              <a:buSzPts val="1400"/>
              <a:buNone/>
              <a:defRPr b="1" i="0" sz="4400" u="none" cap="none" strike="noStrike">
                <a:solidFill>
                  <a:schemeClr val="lt2"/>
                </a:solidFill>
                <a:latin typeface="Arial Narrow"/>
                <a:ea typeface="Arial Narrow"/>
                <a:cs typeface="Arial Narrow"/>
                <a:sym typeface="Arial Narrow"/>
              </a:defRPr>
            </a:lvl3pPr>
            <a:lvl4pPr lvl="3" marR="0" rtl="0" algn="l">
              <a:lnSpc>
                <a:spcPct val="70000"/>
              </a:lnSpc>
              <a:spcBef>
                <a:spcPts val="0"/>
              </a:spcBef>
              <a:spcAft>
                <a:spcPts val="0"/>
              </a:spcAft>
              <a:buSzPts val="1400"/>
              <a:buNone/>
              <a:defRPr b="1" i="0" sz="4400" u="none" cap="none" strike="noStrike">
                <a:solidFill>
                  <a:schemeClr val="lt2"/>
                </a:solidFill>
                <a:latin typeface="Arial Narrow"/>
                <a:ea typeface="Arial Narrow"/>
                <a:cs typeface="Arial Narrow"/>
                <a:sym typeface="Arial Narrow"/>
              </a:defRPr>
            </a:lvl4pPr>
            <a:lvl5pPr lvl="4" marR="0" rtl="0" algn="l">
              <a:lnSpc>
                <a:spcPct val="70000"/>
              </a:lnSpc>
              <a:spcBef>
                <a:spcPts val="0"/>
              </a:spcBef>
              <a:spcAft>
                <a:spcPts val="0"/>
              </a:spcAft>
              <a:buSzPts val="1400"/>
              <a:buNone/>
              <a:defRPr b="1" i="0" sz="4400" u="none" cap="none" strike="noStrike">
                <a:solidFill>
                  <a:schemeClr val="lt2"/>
                </a:solidFill>
                <a:latin typeface="Arial Narrow"/>
                <a:ea typeface="Arial Narrow"/>
                <a:cs typeface="Arial Narrow"/>
                <a:sym typeface="Arial Narrow"/>
              </a:defRPr>
            </a:lvl5pPr>
            <a:lvl6pPr lvl="5" marR="0" rtl="0" algn="l">
              <a:lnSpc>
                <a:spcPct val="70000"/>
              </a:lnSpc>
              <a:spcBef>
                <a:spcPts val="0"/>
              </a:spcBef>
              <a:spcAft>
                <a:spcPts val="0"/>
              </a:spcAft>
              <a:buSzPts val="1400"/>
              <a:buNone/>
              <a:defRPr b="1" i="0" sz="4400" u="none" cap="none" strike="noStrike">
                <a:solidFill>
                  <a:schemeClr val="lt2"/>
                </a:solidFill>
                <a:latin typeface="Arial Narrow"/>
                <a:ea typeface="Arial Narrow"/>
                <a:cs typeface="Arial Narrow"/>
                <a:sym typeface="Arial Narrow"/>
              </a:defRPr>
            </a:lvl6pPr>
            <a:lvl7pPr lvl="6" marR="0" rtl="0" algn="l">
              <a:lnSpc>
                <a:spcPct val="70000"/>
              </a:lnSpc>
              <a:spcBef>
                <a:spcPts val="0"/>
              </a:spcBef>
              <a:spcAft>
                <a:spcPts val="0"/>
              </a:spcAft>
              <a:buSzPts val="1400"/>
              <a:buNone/>
              <a:defRPr b="1" i="0" sz="4400" u="none" cap="none" strike="noStrike">
                <a:solidFill>
                  <a:schemeClr val="lt2"/>
                </a:solidFill>
                <a:latin typeface="Arial Narrow"/>
                <a:ea typeface="Arial Narrow"/>
                <a:cs typeface="Arial Narrow"/>
                <a:sym typeface="Arial Narrow"/>
              </a:defRPr>
            </a:lvl7pPr>
            <a:lvl8pPr lvl="7" marR="0" rtl="0" algn="l">
              <a:lnSpc>
                <a:spcPct val="70000"/>
              </a:lnSpc>
              <a:spcBef>
                <a:spcPts val="0"/>
              </a:spcBef>
              <a:spcAft>
                <a:spcPts val="0"/>
              </a:spcAft>
              <a:buSzPts val="1400"/>
              <a:buNone/>
              <a:defRPr b="1" i="0" sz="4400" u="none" cap="none" strike="noStrike">
                <a:solidFill>
                  <a:schemeClr val="lt2"/>
                </a:solidFill>
                <a:latin typeface="Arial Narrow"/>
                <a:ea typeface="Arial Narrow"/>
                <a:cs typeface="Arial Narrow"/>
                <a:sym typeface="Arial Narrow"/>
              </a:defRPr>
            </a:lvl8pPr>
            <a:lvl9pPr lvl="8" marR="0" rtl="0" algn="l">
              <a:lnSpc>
                <a:spcPct val="70000"/>
              </a:lnSpc>
              <a:spcBef>
                <a:spcPts val="0"/>
              </a:spcBef>
              <a:spcAft>
                <a:spcPts val="0"/>
              </a:spcAft>
              <a:buSzPts val="1400"/>
              <a:buNone/>
              <a:defRPr b="1" i="0" sz="4400" u="none" cap="none" strike="noStrike">
                <a:solidFill>
                  <a:schemeClr val="lt2"/>
                </a:solidFill>
                <a:latin typeface="Arial Narrow"/>
                <a:ea typeface="Arial Narrow"/>
                <a:cs typeface="Arial Narrow"/>
                <a:sym typeface="Arial Narrow"/>
              </a:defRPr>
            </a:lvl9pPr>
          </a:lstStyle>
          <a:p/>
        </p:txBody>
      </p:sp>
      <p:sp>
        <p:nvSpPr>
          <p:cNvPr id="59" name="Google Shape;59;p14"/>
          <p:cNvSpPr txBox="1"/>
          <p:nvPr>
            <p:ph idx="1" type="body"/>
          </p:nvPr>
        </p:nvSpPr>
        <p:spPr>
          <a:xfrm>
            <a:off x="2819400" y="1485900"/>
            <a:ext cx="6096000" cy="3086100"/>
          </a:xfrm>
          <a:prstGeom prst="rect">
            <a:avLst/>
          </a:prstGeom>
          <a:noFill/>
          <a:ln>
            <a:noFill/>
          </a:ln>
        </p:spPr>
        <p:txBody>
          <a:bodyPr anchorCtr="0" anchor="t" bIns="46025" lIns="92075" spcFirstLastPara="1" rIns="92075" wrap="square" tIns="46025">
            <a:noAutofit/>
          </a:bodyPr>
          <a:lstStyle>
            <a:lvl1pPr indent="-335280" lvl="0" marL="457200" marR="0" rtl="0" algn="l">
              <a:spcBef>
                <a:spcPts val="560"/>
              </a:spcBef>
              <a:spcAft>
                <a:spcPts val="0"/>
              </a:spcAft>
              <a:buClr>
                <a:schemeClr val="hlink"/>
              </a:buClr>
              <a:buSzPts val="1680"/>
              <a:buFont typeface="Noto Sans Symbols"/>
              <a:buChar char="■"/>
              <a:defRPr b="0" i="0" sz="2800" u="none" cap="none" strike="noStrike">
                <a:solidFill>
                  <a:schemeClr val="lt1"/>
                </a:solidFill>
                <a:latin typeface="Arial"/>
                <a:ea typeface="Arial"/>
                <a:cs typeface="Arial"/>
                <a:sym typeface="Arial"/>
              </a:defRPr>
            </a:lvl1pPr>
            <a:lvl2pPr indent="-335915" lvl="1" marL="914400" marR="0" rtl="0" algn="l">
              <a:spcBef>
                <a:spcPts val="520"/>
              </a:spcBef>
              <a:spcAft>
                <a:spcPts val="0"/>
              </a:spcAft>
              <a:buClr>
                <a:schemeClr val="lt2"/>
              </a:buClr>
              <a:buSzPts val="1690"/>
              <a:buFont typeface="Noto Sans Symbols"/>
              <a:buChar char="◆"/>
              <a:defRPr b="0" i="0" sz="2600" u="none" cap="none" strike="noStrike">
                <a:solidFill>
                  <a:schemeClr val="lt1"/>
                </a:solidFill>
                <a:latin typeface="Arial"/>
                <a:ea typeface="Arial"/>
                <a:cs typeface="Arial"/>
                <a:sym typeface="Arial"/>
              </a:defRPr>
            </a:lvl2pPr>
            <a:lvl3pPr indent="-327660" lvl="2" marL="1371600" marR="0" rtl="0" algn="l">
              <a:spcBef>
                <a:spcPts val="480"/>
              </a:spcBef>
              <a:spcAft>
                <a:spcPts val="0"/>
              </a:spcAft>
              <a:buClr>
                <a:schemeClr val="hlink"/>
              </a:buClr>
              <a:buSzPts val="156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60" name="Google Shape;60;p14"/>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61" name="Google Shape;61;p14"/>
          <p:cNvSpPr txBox="1"/>
          <p:nvPr>
            <p:ph idx="11" type="ftr"/>
          </p:nvPr>
        </p:nvSpPr>
        <p:spPr>
          <a:xfrm>
            <a:off x="3581400" y="4686300"/>
            <a:ext cx="2895600" cy="342900"/>
          </a:xfrm>
          <a:prstGeom prst="rect">
            <a:avLst/>
          </a:prstGeom>
          <a:noFill/>
          <a:ln>
            <a:noFill/>
          </a:ln>
        </p:spPr>
        <p:txBody>
          <a:bodyPr anchorCtr="0" anchor="ctr" bIns="46025" lIns="92075" spcFirstLastPara="1" rIns="92075" wrap="square" tIns="46025">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62" name="Google Shape;62;p14"/>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lvl1pPr indent="0" lvl="0" marL="0" marR="0" rtl="0" algn="r">
              <a:spcBef>
                <a:spcPts val="0"/>
              </a:spcBef>
              <a:spcAft>
                <a:spcPts val="0"/>
              </a:spcAft>
              <a:buNone/>
              <a:defRPr b="0" sz="1400" u="none">
                <a:solidFill>
                  <a:schemeClr val="lt1"/>
                </a:solidFill>
                <a:latin typeface="Arial"/>
                <a:ea typeface="Arial"/>
                <a:cs typeface="Arial"/>
                <a:sym typeface="Arial"/>
              </a:defRPr>
            </a:lvl1pPr>
            <a:lvl2pPr indent="0" lvl="1" marL="0" marR="0" rtl="0" algn="r">
              <a:spcBef>
                <a:spcPts val="0"/>
              </a:spcBef>
              <a:spcAft>
                <a:spcPts val="0"/>
              </a:spcAft>
              <a:buNone/>
              <a:defRPr b="0" sz="1400" u="none">
                <a:solidFill>
                  <a:schemeClr val="lt1"/>
                </a:solidFill>
                <a:latin typeface="Arial"/>
                <a:ea typeface="Arial"/>
                <a:cs typeface="Arial"/>
                <a:sym typeface="Arial"/>
              </a:defRPr>
            </a:lvl2pPr>
            <a:lvl3pPr indent="0" lvl="2" marL="0" marR="0" rtl="0" algn="r">
              <a:spcBef>
                <a:spcPts val="0"/>
              </a:spcBef>
              <a:spcAft>
                <a:spcPts val="0"/>
              </a:spcAft>
              <a:buNone/>
              <a:defRPr b="0" sz="1400" u="none">
                <a:solidFill>
                  <a:schemeClr val="lt1"/>
                </a:solidFill>
                <a:latin typeface="Arial"/>
                <a:ea typeface="Arial"/>
                <a:cs typeface="Arial"/>
                <a:sym typeface="Arial"/>
              </a:defRPr>
            </a:lvl3pPr>
            <a:lvl4pPr indent="0" lvl="3" marL="0" marR="0" rtl="0" algn="r">
              <a:spcBef>
                <a:spcPts val="0"/>
              </a:spcBef>
              <a:spcAft>
                <a:spcPts val="0"/>
              </a:spcAft>
              <a:buNone/>
              <a:defRPr b="0" sz="1400" u="none">
                <a:solidFill>
                  <a:schemeClr val="lt1"/>
                </a:solidFill>
                <a:latin typeface="Arial"/>
                <a:ea typeface="Arial"/>
                <a:cs typeface="Arial"/>
                <a:sym typeface="Arial"/>
              </a:defRPr>
            </a:lvl4pPr>
            <a:lvl5pPr indent="0" lvl="4" marL="0" marR="0" rtl="0" algn="r">
              <a:spcBef>
                <a:spcPts val="0"/>
              </a:spcBef>
              <a:spcAft>
                <a:spcPts val="0"/>
              </a:spcAft>
              <a:buNone/>
              <a:defRPr b="0" sz="1400" u="none">
                <a:solidFill>
                  <a:schemeClr val="lt1"/>
                </a:solidFill>
                <a:latin typeface="Arial"/>
                <a:ea typeface="Arial"/>
                <a:cs typeface="Arial"/>
                <a:sym typeface="Arial"/>
              </a:defRPr>
            </a:lvl5pPr>
            <a:lvl6pPr indent="0" lvl="5" marL="0" marR="0" rtl="0" algn="r">
              <a:spcBef>
                <a:spcPts val="0"/>
              </a:spcBef>
              <a:spcAft>
                <a:spcPts val="0"/>
              </a:spcAft>
              <a:buNone/>
              <a:defRPr b="0" sz="1400" u="none">
                <a:solidFill>
                  <a:schemeClr val="lt1"/>
                </a:solidFill>
                <a:latin typeface="Arial"/>
                <a:ea typeface="Arial"/>
                <a:cs typeface="Arial"/>
                <a:sym typeface="Arial"/>
              </a:defRPr>
            </a:lvl6pPr>
            <a:lvl7pPr indent="0" lvl="6" marL="0" marR="0" rtl="0" algn="r">
              <a:spcBef>
                <a:spcPts val="0"/>
              </a:spcBef>
              <a:spcAft>
                <a:spcPts val="0"/>
              </a:spcAft>
              <a:buNone/>
              <a:defRPr b="0" sz="1400" u="none">
                <a:solidFill>
                  <a:schemeClr val="lt1"/>
                </a:solidFill>
                <a:latin typeface="Arial"/>
                <a:ea typeface="Arial"/>
                <a:cs typeface="Arial"/>
                <a:sym typeface="Arial"/>
              </a:defRPr>
            </a:lvl7pPr>
            <a:lvl8pPr indent="0" lvl="7" marL="0" marR="0" rtl="0" algn="r">
              <a:spcBef>
                <a:spcPts val="0"/>
              </a:spcBef>
              <a:spcAft>
                <a:spcPts val="0"/>
              </a:spcAft>
              <a:buNone/>
              <a:defRPr b="0" sz="1400" u="none">
                <a:solidFill>
                  <a:schemeClr val="lt1"/>
                </a:solidFill>
                <a:latin typeface="Arial"/>
                <a:ea typeface="Arial"/>
                <a:cs typeface="Arial"/>
                <a:sym typeface="Arial"/>
              </a:defRPr>
            </a:lvl8pPr>
            <a:lvl9pPr indent="0" lvl="8" marL="0" marR="0" rtl="0" algn="r">
              <a:spcBef>
                <a:spcPts val="0"/>
              </a:spcBef>
              <a:spcAft>
                <a:spcPts val="0"/>
              </a:spcAft>
              <a:buNone/>
              <a:defRPr b="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image" Target="../media/image18.pn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5.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5.jp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5.jp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5.jpg"/><Relationship Id="rId4" Type="http://schemas.openxmlformats.org/officeDocument/2006/relationships/image" Target="../media/image18.png"/><Relationship Id="rId5"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5.jpg"/><Relationship Id="rId4" Type="http://schemas.openxmlformats.org/officeDocument/2006/relationships/hyperlink" Target="https://www.mendoza.gov.ar/economia/espacio-de-dialogo-mineria-para-un-desarrollo-sustentabl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5.jp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5.jp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5.jp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5.jp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5.jp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0.png"/><Relationship Id="rId4" Type="http://schemas.openxmlformats.org/officeDocument/2006/relationships/image" Target="../media/image37.png"/><Relationship Id="rId5"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5.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3.jpg"/><Relationship Id="rId8"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40.png"/><Relationship Id="rId5"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42.png"/><Relationship Id="rId5" Type="http://schemas.openxmlformats.org/officeDocument/2006/relationships/image" Target="../media/image4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10.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41.png"/><Relationship Id="rId4" Type="http://schemas.openxmlformats.org/officeDocument/2006/relationships/image" Target="../media/image10.png"/><Relationship Id="rId5"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13C"/>
        </a:solidFill>
      </p:bgPr>
    </p:bg>
    <p:spTree>
      <p:nvGrpSpPr>
        <p:cNvPr id="137" name="Shape 137"/>
        <p:cNvGrpSpPr/>
        <p:nvPr/>
      </p:nvGrpSpPr>
      <p:grpSpPr>
        <a:xfrm>
          <a:off x="0" y="0"/>
          <a:ext cx="0" cy="0"/>
          <a:chOff x="0" y="0"/>
          <a:chExt cx="0" cy="0"/>
        </a:xfrm>
      </p:grpSpPr>
      <p:pic>
        <p:nvPicPr>
          <p:cNvPr id="138" name="Google Shape;138;p26"/>
          <p:cNvPicPr preferRelativeResize="0"/>
          <p:nvPr/>
        </p:nvPicPr>
        <p:blipFill rotWithShape="1">
          <a:blip r:embed="rId3">
            <a:alphaModFix/>
          </a:blip>
          <a:srcRect b="2562" l="0" r="0" t="0"/>
          <a:stretch/>
        </p:blipFill>
        <p:spPr>
          <a:xfrm>
            <a:off x="1845000" y="0"/>
            <a:ext cx="5453998" cy="5143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0" name="Shape 270"/>
        <p:cNvGrpSpPr/>
        <p:nvPr/>
      </p:nvGrpSpPr>
      <p:grpSpPr>
        <a:xfrm>
          <a:off x="0" y="0"/>
          <a:ext cx="0" cy="0"/>
          <a:chOff x="0" y="0"/>
          <a:chExt cx="0" cy="0"/>
        </a:xfrm>
      </p:grpSpPr>
      <p:pic>
        <p:nvPicPr>
          <p:cNvPr id="271" name="Google Shape;271;p35"/>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272" name="Google Shape;272;p35"/>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10/05/2023</a:t>
            </a:r>
            <a:endParaRPr/>
          </a:p>
        </p:txBody>
      </p:sp>
      <p:sp>
        <p:nvSpPr>
          <p:cNvPr id="273" name="Google Shape;273;p35"/>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274" name="Google Shape;274;p35"/>
          <p:cNvSpPr txBox="1"/>
          <p:nvPr>
            <p:ph type="title"/>
          </p:nvPr>
        </p:nvSpPr>
        <p:spPr>
          <a:xfrm>
            <a:off x="1143002" y="466185"/>
            <a:ext cx="8375700" cy="648000"/>
          </a:xfrm>
          <a:prstGeom prst="rect">
            <a:avLst/>
          </a:prstGeom>
          <a:noFill/>
          <a:ln>
            <a:noFill/>
          </a:ln>
        </p:spPr>
        <p:txBody>
          <a:bodyPr anchorCtr="0" anchor="ctr" bIns="46025" lIns="92075" spcFirstLastPara="1" rIns="92075" wrap="square" tIns="46025">
            <a:noAutofit/>
          </a:bodyPr>
          <a:lstStyle/>
          <a:p>
            <a:pPr indent="0" lvl="0" marL="0" rtl="0" algn="l">
              <a:lnSpc>
                <a:spcPct val="70000"/>
              </a:lnSpc>
              <a:spcBef>
                <a:spcPts val="0"/>
              </a:spcBef>
              <a:spcAft>
                <a:spcPts val="0"/>
              </a:spcAft>
              <a:buNone/>
            </a:pPr>
            <a:r>
              <a:rPr lang="es" sz="3200">
                <a:solidFill>
                  <a:srgbClr val="4A678F"/>
                </a:solidFill>
                <a:latin typeface="Calibri"/>
                <a:ea typeface="Calibri"/>
                <a:cs typeface="Calibri"/>
                <a:sym typeface="Calibri"/>
              </a:rPr>
              <a:t>Mendoza puede tomar el desafío, por que:</a:t>
            </a:r>
            <a:endParaRPr sz="3200">
              <a:solidFill>
                <a:srgbClr val="4A678F"/>
              </a:solidFill>
              <a:latin typeface="Calibri"/>
              <a:ea typeface="Calibri"/>
              <a:cs typeface="Calibri"/>
              <a:sym typeface="Calibri"/>
            </a:endParaRPr>
          </a:p>
        </p:txBody>
      </p:sp>
      <p:sp>
        <p:nvSpPr>
          <p:cNvPr id="275" name="Google Shape;275;p35"/>
          <p:cNvSpPr txBox="1"/>
          <p:nvPr>
            <p:ph idx="1" type="body"/>
          </p:nvPr>
        </p:nvSpPr>
        <p:spPr>
          <a:xfrm>
            <a:off x="1143000" y="1194900"/>
            <a:ext cx="6858000" cy="3834300"/>
          </a:xfrm>
          <a:prstGeom prst="rect">
            <a:avLst/>
          </a:prstGeom>
          <a:noFill/>
          <a:ln>
            <a:noFill/>
          </a:ln>
        </p:spPr>
        <p:txBody>
          <a:bodyPr anchorCtr="0" anchor="t" bIns="46025" lIns="92075" spcFirstLastPara="1" rIns="92075" wrap="square" tIns="46025">
            <a:noAutofit/>
          </a:bodyPr>
          <a:lstStyle/>
          <a:p>
            <a:pPr indent="-363220" lvl="0" marL="342900" rtl="0" algn="l">
              <a:spcBef>
                <a:spcPts val="0"/>
              </a:spcBef>
              <a:spcAft>
                <a:spcPts val="0"/>
              </a:spcAft>
              <a:buClr>
                <a:srgbClr val="00B050"/>
              </a:buClr>
              <a:buSzPts val="2000"/>
              <a:buChar char="■"/>
            </a:pPr>
            <a:r>
              <a:rPr lang="es" sz="2000">
                <a:solidFill>
                  <a:srgbClr val="4A678F"/>
                </a:solidFill>
                <a:latin typeface="Calibri"/>
                <a:ea typeface="Calibri"/>
                <a:cs typeface="Calibri"/>
                <a:sym typeface="Calibri"/>
              </a:rPr>
              <a:t>Su gran potencial geológico natural podría convertirla en proveedora de minerales para energías limpias (cobre)</a:t>
            </a:r>
            <a:endParaRPr sz="2000"/>
          </a:p>
          <a:p>
            <a:pPr indent="-363220" lvl="0" marL="342900" rtl="0" algn="l">
              <a:spcBef>
                <a:spcPts val="560"/>
              </a:spcBef>
              <a:spcAft>
                <a:spcPts val="0"/>
              </a:spcAft>
              <a:buClr>
                <a:srgbClr val="00B050"/>
              </a:buClr>
              <a:buSzPts val="2000"/>
              <a:buChar char="■"/>
            </a:pPr>
            <a:r>
              <a:rPr lang="es" sz="2000">
                <a:solidFill>
                  <a:srgbClr val="4A678F"/>
                </a:solidFill>
                <a:latin typeface="Calibri"/>
                <a:ea typeface="Calibri"/>
                <a:cs typeface="Calibri"/>
                <a:sym typeface="Calibri"/>
              </a:rPr>
              <a:t>Su nivel de desarrollo humano y científico-técnico permitiría sustentar políticas ambientales y de desarrollo humano de alta calidad y creíbles socialmente</a:t>
            </a:r>
            <a:endParaRPr sz="2000"/>
          </a:p>
          <a:p>
            <a:pPr indent="-363220" lvl="0" marL="342900" rtl="0" algn="l">
              <a:spcBef>
                <a:spcPts val="560"/>
              </a:spcBef>
              <a:spcAft>
                <a:spcPts val="0"/>
              </a:spcAft>
              <a:buClr>
                <a:srgbClr val="00B050"/>
              </a:buClr>
              <a:buSzPts val="2000"/>
              <a:buChar char="■"/>
            </a:pPr>
            <a:r>
              <a:rPr lang="es" sz="2000">
                <a:solidFill>
                  <a:srgbClr val="4A678F"/>
                </a:solidFill>
                <a:latin typeface="Calibri"/>
                <a:ea typeface="Calibri"/>
                <a:cs typeface="Calibri"/>
                <a:sym typeface="Calibri"/>
              </a:rPr>
              <a:t>Su capacidad industrial y de servicios ayudaría a tomar beneficios rápidamente desde las primeras fases de exploración hasta la producción</a:t>
            </a:r>
            <a:endParaRPr sz="2000"/>
          </a:p>
          <a:p>
            <a:pPr indent="-363220" lvl="0" marL="342900" rtl="0" algn="l">
              <a:spcBef>
                <a:spcPts val="560"/>
              </a:spcBef>
              <a:spcAft>
                <a:spcPts val="0"/>
              </a:spcAft>
              <a:buClr>
                <a:srgbClr val="00B050"/>
              </a:buClr>
              <a:buSzPts val="2000"/>
              <a:buChar char="■"/>
            </a:pPr>
            <a:r>
              <a:rPr lang="es" sz="2000">
                <a:solidFill>
                  <a:srgbClr val="4A678F"/>
                </a:solidFill>
                <a:latin typeface="Calibri"/>
                <a:ea typeface="Calibri"/>
                <a:cs typeface="Calibri"/>
                <a:sym typeface="Calibri"/>
              </a:rPr>
              <a:t>Existen centros de educación y capacitación instalados capaces de dar apoyo en todos los sectores asociados</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500"/>
                                        <p:tgtEl>
                                          <p:spTgt spid="2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500"/>
                                        <p:tgtEl>
                                          <p:spTgt spid="2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2" st="2"/>
                                            </p:txEl>
                                          </p:spTgt>
                                        </p:tgtEl>
                                        <p:attrNameLst>
                                          <p:attrName>style.visibility</p:attrName>
                                        </p:attrNameLst>
                                      </p:cBhvr>
                                      <p:to>
                                        <p:strVal val="visible"/>
                                      </p:to>
                                    </p:set>
                                    <p:animEffect filter="fade" transition="in">
                                      <p:cBhvr>
                                        <p:cTn dur="500"/>
                                        <p:tgtEl>
                                          <p:spTgt spid="2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3" st="3"/>
                                            </p:txEl>
                                          </p:spTgt>
                                        </p:tgtEl>
                                        <p:attrNameLst>
                                          <p:attrName>style.visibility</p:attrName>
                                        </p:attrNameLst>
                                      </p:cBhvr>
                                      <p:to>
                                        <p:strVal val="visible"/>
                                      </p:to>
                                    </p:set>
                                    <p:animEffect filter="fade" transition="in">
                                      <p:cBhvr>
                                        <p:cTn dur="500"/>
                                        <p:tgtEl>
                                          <p:spTgt spid="27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0" name="Shape 280"/>
        <p:cNvGrpSpPr/>
        <p:nvPr/>
      </p:nvGrpSpPr>
      <p:grpSpPr>
        <a:xfrm>
          <a:off x="0" y="0"/>
          <a:ext cx="0" cy="0"/>
          <a:chOff x="0" y="0"/>
          <a:chExt cx="0" cy="0"/>
        </a:xfrm>
      </p:grpSpPr>
      <p:pic>
        <p:nvPicPr>
          <p:cNvPr id="281" name="Google Shape;281;p36"/>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282" name="Google Shape;282;p36"/>
          <p:cNvSpPr txBox="1"/>
          <p:nvPr/>
        </p:nvSpPr>
        <p:spPr>
          <a:xfrm>
            <a:off x="1619672" y="1221600"/>
            <a:ext cx="59766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 sz="4800">
                <a:solidFill>
                  <a:schemeClr val="lt1"/>
                </a:solidFill>
                <a:latin typeface="Times New Roman"/>
                <a:ea typeface="Times New Roman"/>
                <a:cs typeface="Times New Roman"/>
                <a:sym typeface="Times New Roman"/>
              </a:rPr>
              <a:t>¡Muchas Gracias!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7"/>
          <p:cNvPicPr preferRelativeResize="0"/>
          <p:nvPr/>
        </p:nvPicPr>
        <p:blipFill rotWithShape="1">
          <a:blip r:embed="rId3">
            <a:alphaModFix/>
          </a:blip>
          <a:srcRect b="0" l="0" r="0" t="0"/>
          <a:stretch/>
        </p:blipFill>
        <p:spPr>
          <a:xfrm>
            <a:off x="889" y="0"/>
            <a:ext cx="9142221"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38"/>
          <p:cNvPicPr preferRelativeResize="0"/>
          <p:nvPr/>
        </p:nvPicPr>
        <p:blipFill rotWithShape="1">
          <a:blip r:embed="rId3">
            <a:alphaModFix/>
          </a:blip>
          <a:srcRect b="0" l="0" r="0" t="0"/>
          <a:stretch/>
        </p:blipFill>
        <p:spPr>
          <a:xfrm>
            <a:off x="889" y="0"/>
            <a:ext cx="9142221" cy="5143501"/>
          </a:xfrm>
          <a:prstGeom prst="rect">
            <a:avLst/>
          </a:prstGeom>
          <a:noFill/>
          <a:ln>
            <a:noFill/>
          </a:ln>
        </p:spPr>
      </p:pic>
      <p:sp>
        <p:nvSpPr>
          <p:cNvPr id="293" name="Google Shape;293;p38"/>
          <p:cNvSpPr txBox="1"/>
          <p:nvPr>
            <p:ph type="title"/>
          </p:nvPr>
        </p:nvSpPr>
        <p:spPr>
          <a:xfrm>
            <a:off x="111702" y="1342355"/>
            <a:ext cx="1714500" cy="685800"/>
          </a:xfrm>
          <a:prstGeom prst="rect">
            <a:avLst/>
          </a:prstGeom>
          <a:noFill/>
          <a:ln>
            <a:noFill/>
          </a:ln>
        </p:spPr>
        <p:txBody>
          <a:bodyPr anchorCtr="0" anchor="ctr" bIns="34275" lIns="68575" spcFirstLastPara="1" rIns="68575" wrap="square" tIns="34275">
            <a:normAutofit fontScale="90000"/>
          </a:bodyPr>
          <a:lstStyle/>
          <a:p>
            <a:pPr indent="0" lvl="0" marL="0" rtl="0" algn="r">
              <a:lnSpc>
                <a:spcPct val="90000"/>
              </a:lnSpc>
              <a:spcBef>
                <a:spcPts val="0"/>
              </a:spcBef>
              <a:spcAft>
                <a:spcPts val="0"/>
              </a:spcAft>
              <a:buClr>
                <a:srgbClr val="0095A5"/>
              </a:buClr>
              <a:buSzPct val="100000"/>
              <a:buFont typeface="Montserrat Light"/>
              <a:buNone/>
            </a:pPr>
            <a:r>
              <a:rPr lang="es" sz="1800">
                <a:solidFill>
                  <a:srgbClr val="0095A5"/>
                </a:solidFill>
                <a:latin typeface="Montserrat Light"/>
                <a:ea typeface="Montserrat Light"/>
                <a:cs typeface="Montserrat Light"/>
                <a:sym typeface="Montserrat Light"/>
              </a:rPr>
              <a:t>Impulsa Mendoza </a:t>
            </a:r>
            <a:r>
              <a:rPr lang="es" sz="1800">
                <a:solidFill>
                  <a:srgbClr val="F4AD00"/>
                </a:solidFill>
                <a:latin typeface="Arial"/>
                <a:ea typeface="Arial"/>
                <a:cs typeface="Arial"/>
                <a:sym typeface="Arial"/>
              </a:rPr>
              <a:t> </a:t>
            </a:r>
            <a:br>
              <a:rPr lang="es" sz="1800">
                <a:solidFill>
                  <a:srgbClr val="F4AD00"/>
                </a:solidFill>
                <a:latin typeface="Arial"/>
                <a:ea typeface="Arial"/>
                <a:cs typeface="Arial"/>
                <a:sym typeface="Arial"/>
              </a:rPr>
            </a:br>
            <a:br>
              <a:rPr lang="es" sz="1800">
                <a:solidFill>
                  <a:srgbClr val="F4AD00"/>
                </a:solidFill>
                <a:latin typeface="Arial"/>
                <a:ea typeface="Arial"/>
                <a:cs typeface="Arial"/>
                <a:sym typeface="Arial"/>
              </a:rPr>
            </a:br>
            <a:r>
              <a:rPr lang="es" sz="1800">
                <a:solidFill>
                  <a:srgbClr val="F4AD00"/>
                </a:solidFill>
                <a:latin typeface="Montserrat Medium"/>
                <a:ea typeface="Montserrat Medium"/>
                <a:cs typeface="Montserrat Medium"/>
                <a:sym typeface="Montserrat Medium"/>
              </a:rPr>
              <a:t>Is Mendoza Province an opportunity for mining sector in Argentina?</a:t>
            </a:r>
            <a:br>
              <a:rPr lang="es" sz="1800">
                <a:solidFill>
                  <a:srgbClr val="F4AD00"/>
                </a:solidFill>
                <a:latin typeface="Montserrat Medium"/>
                <a:ea typeface="Montserrat Medium"/>
                <a:cs typeface="Montserrat Medium"/>
                <a:sym typeface="Montserrat Medium"/>
              </a:rPr>
            </a:br>
            <a:endParaRPr sz="1800">
              <a:solidFill>
                <a:srgbClr val="F4AD00"/>
              </a:solidFill>
              <a:latin typeface="Montserrat Medium"/>
              <a:ea typeface="Montserrat Medium"/>
              <a:cs typeface="Montserrat Medium"/>
              <a:sym typeface="Montserrat Medium"/>
            </a:endParaRPr>
          </a:p>
        </p:txBody>
      </p:sp>
      <p:sp>
        <p:nvSpPr>
          <p:cNvPr id="294" name="Google Shape;294;p38"/>
          <p:cNvSpPr txBox="1"/>
          <p:nvPr/>
        </p:nvSpPr>
        <p:spPr>
          <a:xfrm>
            <a:off x="2168424" y="409996"/>
            <a:ext cx="6589800" cy="3494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s" sz="1400" u="none" cap="none" strike="noStrike">
                <a:solidFill>
                  <a:srgbClr val="171616"/>
                </a:solidFill>
                <a:latin typeface="Montserrat Light"/>
                <a:ea typeface="Montserrat Light"/>
                <a:cs typeface="Montserrat Light"/>
                <a:sym typeface="Montserrat Light"/>
              </a:rPr>
              <a:t>Mendoza cuanta con un Marco Legal especifico para el sector minero que limita el uso de determinadas tecnologías  y requiere la ratificación legislativa de los estudios de Impacto Ambiental.  Esto ha desalentado la inversión minera en la provincia generándose un atraso de más de 15 años en los procesos de exploración en la provincia.</a:t>
            </a:r>
            <a:endParaRPr sz="1100"/>
          </a:p>
          <a:p>
            <a:pPr indent="0" lvl="0" marL="0" marR="0" rtl="0" algn="l">
              <a:spcBef>
                <a:spcPts val="500"/>
              </a:spcBef>
              <a:spcAft>
                <a:spcPts val="0"/>
              </a:spcAft>
              <a:buNone/>
            </a:pPr>
            <a:r>
              <a:t/>
            </a:r>
            <a:endParaRPr b="0" i="0" sz="1400" u="none" cap="none" strike="noStrike">
              <a:solidFill>
                <a:srgbClr val="171616"/>
              </a:solidFill>
              <a:latin typeface="Montserrat Light"/>
              <a:ea typeface="Montserrat Light"/>
              <a:cs typeface="Montserrat Light"/>
              <a:sym typeface="Montserrat Light"/>
            </a:endParaRPr>
          </a:p>
          <a:p>
            <a:pPr indent="0" lvl="0" marL="0" marR="0" rtl="0" algn="l">
              <a:spcBef>
                <a:spcPts val="500"/>
              </a:spcBef>
              <a:spcAft>
                <a:spcPts val="0"/>
              </a:spcAft>
              <a:buNone/>
            </a:pPr>
            <a:r>
              <a:rPr b="0" i="0" lang="es" sz="1400" u="none" cap="none" strike="noStrike">
                <a:solidFill>
                  <a:srgbClr val="171616"/>
                </a:solidFill>
                <a:latin typeface="Montserrat Light"/>
                <a:ea typeface="Montserrat Light"/>
                <a:cs typeface="Montserrat Light"/>
                <a:sym typeface="Montserrat Light"/>
              </a:rPr>
              <a:t>En el año 2016, El MEyE lanza un Plan de Trabajo destinado a analizar, entender y proponer una política de desarrollo para la minería en la provincia llamada Espacio de Dialogo.</a:t>
            </a:r>
            <a:endParaRPr sz="1100"/>
          </a:p>
          <a:p>
            <a:pPr indent="0" lvl="0" marL="0" marR="0" rtl="0" algn="l">
              <a:spcBef>
                <a:spcPts val="500"/>
              </a:spcBef>
              <a:spcAft>
                <a:spcPts val="0"/>
              </a:spcAft>
              <a:buNone/>
            </a:pPr>
            <a:br>
              <a:rPr b="0" i="0" lang="es" sz="1400" u="none" cap="none" strike="noStrike">
                <a:solidFill>
                  <a:srgbClr val="171616"/>
                </a:solidFill>
                <a:latin typeface="Montserrat Light"/>
                <a:ea typeface="Montserrat Light"/>
                <a:cs typeface="Montserrat Light"/>
                <a:sym typeface="Montserrat Light"/>
              </a:rPr>
            </a:br>
            <a:r>
              <a:rPr b="0" i="0" lang="es" sz="1400" u="none" cap="none" strike="noStrike">
                <a:solidFill>
                  <a:srgbClr val="171616"/>
                </a:solidFill>
                <a:latin typeface="Montserrat Light"/>
                <a:ea typeface="Montserrat Light"/>
                <a:cs typeface="Montserrat Light"/>
                <a:sym typeface="Montserrat Light"/>
              </a:rPr>
              <a:t>Ese programa llevó mas de un año de trabajo, con mas de 75 exposiciones de diversos temas relacionados con la minería y tuvo como resultado una Propuesta de Política de Desarrollo para la Minería en Mendoza. Presentada en diversos foros durante el año 2017 y que se encuentra actualmente publicado en el site del ministerio de economía.</a:t>
            </a:r>
            <a:endParaRPr sz="1100"/>
          </a:p>
        </p:txBody>
      </p:sp>
      <p:pic>
        <p:nvPicPr>
          <p:cNvPr id="295" name="Google Shape;295;p38"/>
          <p:cNvPicPr preferRelativeResize="0"/>
          <p:nvPr/>
        </p:nvPicPr>
        <p:blipFill rotWithShape="1">
          <a:blip r:embed="rId4">
            <a:alphaModFix/>
          </a:blip>
          <a:srcRect b="0" l="0" r="0" t="0"/>
          <a:stretch/>
        </p:blipFill>
        <p:spPr>
          <a:xfrm>
            <a:off x="913359" y="2953934"/>
            <a:ext cx="342595" cy="432197"/>
          </a:xfrm>
          <a:prstGeom prst="rect">
            <a:avLst/>
          </a:prstGeom>
          <a:noFill/>
          <a:ln>
            <a:noFill/>
          </a:ln>
        </p:spPr>
      </p:pic>
      <p:pic>
        <p:nvPicPr>
          <p:cNvPr id="296" name="Google Shape;296;p38"/>
          <p:cNvPicPr preferRelativeResize="0"/>
          <p:nvPr/>
        </p:nvPicPr>
        <p:blipFill rotWithShape="1">
          <a:blip r:embed="rId5">
            <a:alphaModFix/>
          </a:blip>
          <a:srcRect b="0" l="0" r="0" t="0"/>
          <a:stretch/>
        </p:blipFill>
        <p:spPr>
          <a:xfrm>
            <a:off x="3498015" y="3943350"/>
            <a:ext cx="3045316" cy="8733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900"/>
                                        <p:tgtEl>
                                          <p:spTgt spid="293"/>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2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39"/>
          <p:cNvPicPr preferRelativeResize="0"/>
          <p:nvPr/>
        </p:nvPicPr>
        <p:blipFill rotWithShape="1">
          <a:blip r:embed="rId3">
            <a:alphaModFix/>
          </a:blip>
          <a:srcRect b="0" l="0" r="0" t="0"/>
          <a:stretch/>
        </p:blipFill>
        <p:spPr>
          <a:xfrm>
            <a:off x="889" y="0"/>
            <a:ext cx="9142221" cy="5143501"/>
          </a:xfrm>
          <a:prstGeom prst="rect">
            <a:avLst/>
          </a:prstGeom>
          <a:noFill/>
          <a:ln>
            <a:noFill/>
          </a:ln>
        </p:spPr>
      </p:pic>
      <p:sp>
        <p:nvSpPr>
          <p:cNvPr id="302" name="Google Shape;302;p39"/>
          <p:cNvSpPr txBox="1"/>
          <p:nvPr>
            <p:ph type="title"/>
          </p:nvPr>
        </p:nvSpPr>
        <p:spPr>
          <a:xfrm>
            <a:off x="111702" y="1342355"/>
            <a:ext cx="1714500" cy="685800"/>
          </a:xfrm>
          <a:prstGeom prst="rect">
            <a:avLst/>
          </a:prstGeom>
          <a:noFill/>
          <a:ln>
            <a:noFill/>
          </a:ln>
        </p:spPr>
        <p:txBody>
          <a:bodyPr anchorCtr="0" anchor="ctr" bIns="34275" lIns="68575" spcFirstLastPara="1" rIns="68575" wrap="square" tIns="34275">
            <a:normAutofit fontScale="90000"/>
          </a:bodyPr>
          <a:lstStyle/>
          <a:p>
            <a:pPr indent="0" lvl="0" marL="0" rtl="0" algn="r">
              <a:lnSpc>
                <a:spcPct val="90000"/>
              </a:lnSpc>
              <a:spcBef>
                <a:spcPts val="0"/>
              </a:spcBef>
              <a:spcAft>
                <a:spcPts val="0"/>
              </a:spcAft>
              <a:buClr>
                <a:srgbClr val="0095A5"/>
              </a:buClr>
              <a:buSzPct val="100000"/>
              <a:buFont typeface="Montserrat Light"/>
              <a:buNone/>
            </a:pPr>
            <a:r>
              <a:rPr lang="es" sz="1800">
                <a:solidFill>
                  <a:srgbClr val="0095A5"/>
                </a:solidFill>
                <a:latin typeface="Montserrat Light"/>
                <a:ea typeface="Montserrat Light"/>
                <a:cs typeface="Montserrat Light"/>
                <a:sym typeface="Montserrat Light"/>
              </a:rPr>
              <a:t>Impulsa Mendoza </a:t>
            </a:r>
            <a:r>
              <a:rPr lang="es" sz="1800">
                <a:solidFill>
                  <a:srgbClr val="F4AD00"/>
                </a:solidFill>
                <a:latin typeface="Arial"/>
                <a:ea typeface="Arial"/>
                <a:cs typeface="Arial"/>
                <a:sym typeface="Arial"/>
              </a:rPr>
              <a:t> </a:t>
            </a:r>
            <a:br>
              <a:rPr lang="es" sz="1800">
                <a:solidFill>
                  <a:srgbClr val="F4AD00"/>
                </a:solidFill>
                <a:latin typeface="Arial"/>
                <a:ea typeface="Arial"/>
                <a:cs typeface="Arial"/>
                <a:sym typeface="Arial"/>
              </a:rPr>
            </a:br>
            <a:br>
              <a:rPr lang="es" sz="1800">
                <a:solidFill>
                  <a:srgbClr val="F4AD00"/>
                </a:solidFill>
                <a:latin typeface="Arial"/>
                <a:ea typeface="Arial"/>
                <a:cs typeface="Arial"/>
                <a:sym typeface="Arial"/>
              </a:rPr>
            </a:br>
            <a:r>
              <a:rPr lang="es" sz="1800">
                <a:solidFill>
                  <a:srgbClr val="F4AD00"/>
                </a:solidFill>
                <a:latin typeface="Montserrat Medium"/>
                <a:ea typeface="Montserrat Medium"/>
                <a:cs typeface="Montserrat Medium"/>
                <a:sym typeface="Montserrat Medium"/>
              </a:rPr>
              <a:t>Is Mendoza Province an opportunity for mining sector in Argentina?</a:t>
            </a:r>
            <a:br>
              <a:rPr lang="es" sz="1800">
                <a:solidFill>
                  <a:srgbClr val="F4AD00"/>
                </a:solidFill>
                <a:latin typeface="Montserrat Medium"/>
                <a:ea typeface="Montserrat Medium"/>
                <a:cs typeface="Montserrat Medium"/>
                <a:sym typeface="Montserrat Medium"/>
              </a:rPr>
            </a:br>
            <a:endParaRPr sz="1800">
              <a:solidFill>
                <a:srgbClr val="F4AD00"/>
              </a:solidFill>
              <a:latin typeface="Montserrat Medium"/>
              <a:ea typeface="Montserrat Medium"/>
              <a:cs typeface="Montserrat Medium"/>
              <a:sym typeface="Montserrat Medium"/>
            </a:endParaRPr>
          </a:p>
        </p:txBody>
      </p:sp>
      <p:sp>
        <p:nvSpPr>
          <p:cNvPr id="303" name="Google Shape;303;p39"/>
          <p:cNvSpPr txBox="1"/>
          <p:nvPr/>
        </p:nvSpPr>
        <p:spPr>
          <a:xfrm>
            <a:off x="2268331" y="1278061"/>
            <a:ext cx="6432900" cy="370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b="0" i="0" sz="1400" u="none" cap="none" strike="noStrike">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s" sz="1400" u="none" cap="none" strike="noStrike">
                <a:solidFill>
                  <a:srgbClr val="171616"/>
                </a:solidFill>
                <a:latin typeface="Montserrat Light"/>
                <a:ea typeface="Montserrat Light"/>
                <a:cs typeface="Montserrat Light"/>
                <a:sym typeface="Montserrat Light"/>
              </a:rPr>
              <a:t> </a:t>
            </a:r>
            <a:endParaRPr sz="1400">
              <a:solidFill>
                <a:schemeClr val="dk1"/>
              </a:solidFill>
              <a:latin typeface="Calibri"/>
              <a:ea typeface="Calibri"/>
              <a:cs typeface="Calibri"/>
              <a:sym typeface="Calibri"/>
            </a:endParaRPr>
          </a:p>
          <a:p>
            <a:pPr indent="-215900" lvl="0" marL="215900" marR="0" rtl="0" algn="l">
              <a:spcBef>
                <a:spcPts val="0"/>
              </a:spcBef>
              <a:spcAft>
                <a:spcPts val="0"/>
              </a:spcAft>
              <a:buClr>
                <a:schemeClr val="dk1"/>
              </a:buClr>
              <a:buSzPts val="1400"/>
              <a:buFont typeface="Arial"/>
              <a:buChar char="•"/>
            </a:pPr>
            <a:r>
              <a:rPr b="1" i="1" lang="es" sz="1400">
                <a:solidFill>
                  <a:schemeClr val="dk1"/>
                </a:solidFill>
                <a:latin typeface="Calibri"/>
                <a:ea typeface="Calibri"/>
                <a:cs typeface="Calibri"/>
                <a:sym typeface="Calibri"/>
              </a:rPr>
              <a:t>Políticas para reducir el riesgo de la actividad minera en la Provincia. </a:t>
            </a:r>
            <a:endParaRPr sz="1400">
              <a:solidFill>
                <a:schemeClr val="dk1"/>
              </a:solidFill>
              <a:latin typeface="Calibri"/>
              <a:ea typeface="Calibri"/>
              <a:cs typeface="Calibri"/>
              <a:sym typeface="Calibri"/>
            </a:endParaRPr>
          </a:p>
          <a:p>
            <a:pPr indent="-215900" lvl="0" marL="215900" marR="0" rtl="0" algn="l">
              <a:spcBef>
                <a:spcPts val="0"/>
              </a:spcBef>
              <a:spcAft>
                <a:spcPts val="0"/>
              </a:spcAft>
              <a:buClr>
                <a:srgbClr val="FF0000"/>
              </a:buClr>
              <a:buSzPts val="1400"/>
              <a:buFont typeface="Arial"/>
              <a:buChar char="•"/>
            </a:pPr>
            <a:r>
              <a:rPr b="1" i="1" lang="es" sz="1400">
                <a:solidFill>
                  <a:srgbClr val="FF0000"/>
                </a:solidFill>
                <a:latin typeface="Calibri"/>
                <a:ea typeface="Calibri"/>
                <a:cs typeface="Calibri"/>
                <a:sym typeface="Calibri"/>
              </a:rPr>
              <a:t>Políticas para reducir las barreras que limitan el desarrollo del sector minero en la Provincia. </a:t>
            </a:r>
            <a:endParaRPr sz="1400">
              <a:solidFill>
                <a:srgbClr val="FF0000"/>
              </a:solidFill>
              <a:latin typeface="Calibri"/>
              <a:ea typeface="Calibri"/>
              <a:cs typeface="Calibri"/>
              <a:sym typeface="Calibri"/>
            </a:endParaRPr>
          </a:p>
          <a:p>
            <a:pPr indent="-215900" lvl="0" marL="215900" marR="0" rtl="0" algn="l">
              <a:spcBef>
                <a:spcPts val="0"/>
              </a:spcBef>
              <a:spcAft>
                <a:spcPts val="0"/>
              </a:spcAft>
              <a:buClr>
                <a:schemeClr val="dk1"/>
              </a:buClr>
              <a:buSzPts val="1400"/>
              <a:buFont typeface="Arial"/>
              <a:buChar char="•"/>
            </a:pPr>
            <a:r>
              <a:rPr b="1" i="1" lang="es" sz="1400">
                <a:solidFill>
                  <a:schemeClr val="dk1"/>
                </a:solidFill>
                <a:latin typeface="Calibri"/>
                <a:ea typeface="Calibri"/>
                <a:cs typeface="Calibri"/>
                <a:sym typeface="Calibri"/>
              </a:rPr>
              <a:t>Políticas para potenciar las oportunidades que brinda el sector minero en la Provincia.</a:t>
            </a:r>
            <a:endParaRPr sz="1400">
              <a:solidFill>
                <a:schemeClr val="dk1"/>
              </a:solidFill>
              <a:latin typeface="Calibri"/>
              <a:ea typeface="Calibri"/>
              <a:cs typeface="Calibri"/>
              <a:sym typeface="Calibri"/>
            </a:endParaRPr>
          </a:p>
          <a:p>
            <a:pPr indent="-215900" lvl="0" marL="215900" marR="0" rtl="0" algn="l">
              <a:spcBef>
                <a:spcPts val="0"/>
              </a:spcBef>
              <a:spcAft>
                <a:spcPts val="0"/>
              </a:spcAft>
              <a:buClr>
                <a:srgbClr val="FF0000"/>
              </a:buClr>
              <a:buSzPts val="1400"/>
              <a:buFont typeface="Arial"/>
              <a:buChar char="•"/>
            </a:pPr>
            <a:r>
              <a:rPr b="1" i="1" lang="es" sz="1400">
                <a:solidFill>
                  <a:srgbClr val="FF0000"/>
                </a:solidFill>
                <a:latin typeface="Calibri"/>
                <a:ea typeface="Calibri"/>
                <a:cs typeface="Calibri"/>
                <a:sym typeface="Calibri"/>
              </a:rPr>
              <a:t>Políticas para potenciar las oportunidades que brinda la Provincia al sector minero. </a:t>
            </a:r>
            <a:endParaRPr sz="1400">
              <a:solidFill>
                <a:srgbClr val="FF0000"/>
              </a:solidFill>
              <a:latin typeface="Calibri"/>
              <a:ea typeface="Calibri"/>
              <a:cs typeface="Calibri"/>
              <a:sym typeface="Calibri"/>
            </a:endParaRPr>
          </a:p>
          <a:p>
            <a:pPr indent="0" lvl="0" marL="0" marR="0" rtl="0" algn="l">
              <a:spcBef>
                <a:spcPts val="500"/>
              </a:spcBef>
              <a:spcAft>
                <a:spcPts val="0"/>
              </a:spcAft>
              <a:buNone/>
            </a:pPr>
            <a:r>
              <a:t/>
            </a:r>
            <a:endParaRPr sz="1400">
              <a:solidFill>
                <a:srgbClr val="171616"/>
              </a:solidFill>
              <a:latin typeface="Montserrat Light"/>
              <a:ea typeface="Montserrat Light"/>
              <a:cs typeface="Montserrat Light"/>
              <a:sym typeface="Montserrat Light"/>
            </a:endParaRPr>
          </a:p>
          <a:p>
            <a:pPr indent="0" lvl="0" marL="0" marR="0" rtl="0" algn="l">
              <a:spcBef>
                <a:spcPts val="500"/>
              </a:spcBef>
              <a:spcAft>
                <a:spcPts val="0"/>
              </a:spcAft>
              <a:buNone/>
            </a:pPr>
            <a:r>
              <a:rPr lang="es" sz="1400">
                <a:solidFill>
                  <a:srgbClr val="171616"/>
                </a:solidFill>
                <a:latin typeface="Montserrat Light"/>
                <a:ea typeface="Montserrat Light"/>
                <a:cs typeface="Montserrat Light"/>
                <a:sym typeface="Montserrat Light"/>
              </a:rPr>
              <a:t>Impulsa Mendoza nace  como una herramienta del Gobierno de la Provincia de Mendoza para explicitar y operativizar parte de </a:t>
            </a:r>
            <a:r>
              <a:rPr b="1" lang="es" sz="1400">
                <a:solidFill>
                  <a:srgbClr val="171616"/>
                </a:solidFill>
                <a:latin typeface="Montserrat Light"/>
                <a:ea typeface="Montserrat Light"/>
                <a:cs typeface="Montserrat Light"/>
                <a:sym typeface="Montserrat Light"/>
              </a:rPr>
              <a:t>su estrategia para el desarrollo de la minería en la Provincia de Mendoza</a:t>
            </a:r>
            <a:r>
              <a:rPr lang="es" sz="1400">
                <a:solidFill>
                  <a:srgbClr val="171616"/>
                </a:solidFill>
                <a:latin typeface="Montserrat Light"/>
                <a:ea typeface="Montserrat Light"/>
                <a:cs typeface="Montserrat Light"/>
                <a:sym typeface="Montserrat Light"/>
              </a:rPr>
              <a:t>, dentro del marco legal vigente y en aquellas regiones de manifiesta vocación territorial para el desarrollo de la actividad.</a:t>
            </a:r>
            <a:endParaRPr sz="1100"/>
          </a:p>
          <a:p>
            <a:pPr indent="-38100" lvl="0" marL="127000" marR="0" rtl="0" algn="l">
              <a:spcBef>
                <a:spcPts val="500"/>
              </a:spcBef>
              <a:spcAft>
                <a:spcPts val="0"/>
              </a:spcAft>
              <a:buClr>
                <a:schemeClr val="dk1"/>
              </a:buClr>
              <a:buSzPts val="1400"/>
              <a:buFont typeface="Arial"/>
              <a:buNone/>
            </a:pPr>
            <a:r>
              <a:t/>
            </a:r>
            <a:endParaRPr sz="1400">
              <a:solidFill>
                <a:srgbClr val="171616"/>
              </a:solidFill>
              <a:latin typeface="Montserrat Light"/>
              <a:ea typeface="Montserrat Light"/>
              <a:cs typeface="Montserrat Light"/>
              <a:sym typeface="Montserrat Light"/>
            </a:endParaRPr>
          </a:p>
        </p:txBody>
      </p:sp>
      <p:pic>
        <p:nvPicPr>
          <p:cNvPr id="304" name="Google Shape;304;p39"/>
          <p:cNvPicPr preferRelativeResize="0"/>
          <p:nvPr/>
        </p:nvPicPr>
        <p:blipFill rotWithShape="1">
          <a:blip r:embed="rId4">
            <a:alphaModFix/>
          </a:blip>
          <a:srcRect b="0" l="0" r="0" t="0"/>
          <a:stretch/>
        </p:blipFill>
        <p:spPr>
          <a:xfrm>
            <a:off x="8171564" y="654844"/>
            <a:ext cx="342595" cy="4321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900"/>
                                        <p:tgtEl>
                                          <p:spTgt spid="302"/>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2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40"/>
          <p:cNvPicPr preferRelativeResize="0"/>
          <p:nvPr/>
        </p:nvPicPr>
        <p:blipFill rotWithShape="1">
          <a:blip r:embed="rId3">
            <a:alphaModFix/>
          </a:blip>
          <a:srcRect b="0" l="0" r="0" t="0"/>
          <a:stretch/>
        </p:blipFill>
        <p:spPr>
          <a:xfrm>
            <a:off x="889" y="0"/>
            <a:ext cx="9142221" cy="5143501"/>
          </a:xfrm>
          <a:prstGeom prst="rect">
            <a:avLst/>
          </a:prstGeom>
          <a:noFill/>
          <a:ln>
            <a:noFill/>
          </a:ln>
        </p:spPr>
      </p:pic>
      <p:sp>
        <p:nvSpPr>
          <p:cNvPr id="310" name="Google Shape;310;p40"/>
          <p:cNvSpPr txBox="1"/>
          <p:nvPr>
            <p:ph type="title"/>
          </p:nvPr>
        </p:nvSpPr>
        <p:spPr>
          <a:xfrm>
            <a:off x="111702" y="1342355"/>
            <a:ext cx="1714500" cy="685800"/>
          </a:xfrm>
          <a:prstGeom prst="rect">
            <a:avLst/>
          </a:prstGeom>
          <a:noFill/>
          <a:ln>
            <a:noFill/>
          </a:ln>
        </p:spPr>
        <p:txBody>
          <a:bodyPr anchorCtr="0" anchor="ctr" bIns="34275" lIns="68575" spcFirstLastPara="1" rIns="68575" wrap="square" tIns="34275">
            <a:normAutofit fontScale="90000"/>
          </a:bodyPr>
          <a:lstStyle/>
          <a:p>
            <a:pPr indent="0" lvl="0" marL="0" rtl="0" algn="r">
              <a:lnSpc>
                <a:spcPct val="90000"/>
              </a:lnSpc>
              <a:spcBef>
                <a:spcPts val="0"/>
              </a:spcBef>
              <a:spcAft>
                <a:spcPts val="0"/>
              </a:spcAft>
              <a:buClr>
                <a:srgbClr val="0095A5"/>
              </a:buClr>
              <a:buSzPct val="100000"/>
              <a:buFont typeface="Montserrat Light"/>
              <a:buNone/>
            </a:pPr>
            <a:r>
              <a:rPr lang="es" sz="1800">
                <a:solidFill>
                  <a:srgbClr val="0095A5"/>
                </a:solidFill>
                <a:latin typeface="Montserrat Light"/>
                <a:ea typeface="Montserrat Light"/>
                <a:cs typeface="Montserrat Light"/>
                <a:sym typeface="Montserrat Light"/>
              </a:rPr>
              <a:t>Impulsa Mendoza </a:t>
            </a:r>
            <a:r>
              <a:rPr lang="es" sz="1800">
                <a:solidFill>
                  <a:srgbClr val="F4AD00"/>
                </a:solidFill>
                <a:latin typeface="Arial"/>
                <a:ea typeface="Arial"/>
                <a:cs typeface="Arial"/>
                <a:sym typeface="Arial"/>
              </a:rPr>
              <a:t> </a:t>
            </a:r>
            <a:br>
              <a:rPr lang="es" sz="1800">
                <a:solidFill>
                  <a:srgbClr val="F4AD00"/>
                </a:solidFill>
                <a:latin typeface="Arial"/>
                <a:ea typeface="Arial"/>
                <a:cs typeface="Arial"/>
                <a:sym typeface="Arial"/>
              </a:rPr>
            </a:br>
            <a:br>
              <a:rPr lang="es" sz="1800">
                <a:solidFill>
                  <a:srgbClr val="F4AD00"/>
                </a:solidFill>
                <a:latin typeface="Arial"/>
                <a:ea typeface="Arial"/>
                <a:cs typeface="Arial"/>
                <a:sym typeface="Arial"/>
              </a:rPr>
            </a:br>
            <a:r>
              <a:rPr lang="es" sz="1800">
                <a:solidFill>
                  <a:srgbClr val="F4AD00"/>
                </a:solidFill>
                <a:latin typeface="Montserrat Medium"/>
                <a:ea typeface="Montserrat Medium"/>
                <a:cs typeface="Montserrat Medium"/>
                <a:sym typeface="Montserrat Medium"/>
              </a:rPr>
              <a:t>Is Mendoza Province an opportunity for mining sector in Argentina?</a:t>
            </a:r>
            <a:br>
              <a:rPr lang="es" sz="1800">
                <a:solidFill>
                  <a:srgbClr val="F4AD00"/>
                </a:solidFill>
                <a:latin typeface="Montserrat Medium"/>
                <a:ea typeface="Montserrat Medium"/>
                <a:cs typeface="Montserrat Medium"/>
                <a:sym typeface="Montserrat Medium"/>
              </a:rPr>
            </a:br>
            <a:endParaRPr sz="1800">
              <a:solidFill>
                <a:srgbClr val="F4AD00"/>
              </a:solidFill>
              <a:latin typeface="Montserrat Medium"/>
              <a:ea typeface="Montserrat Medium"/>
              <a:cs typeface="Montserrat Medium"/>
              <a:sym typeface="Montserrat Medium"/>
            </a:endParaRPr>
          </a:p>
        </p:txBody>
      </p:sp>
      <p:sp>
        <p:nvSpPr>
          <p:cNvPr id="311" name="Google Shape;311;p40"/>
          <p:cNvSpPr txBox="1"/>
          <p:nvPr/>
        </p:nvSpPr>
        <p:spPr>
          <a:xfrm>
            <a:off x="2268331" y="976904"/>
            <a:ext cx="6432900" cy="4740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rPr lang="es" sz="1400">
                <a:solidFill>
                  <a:srgbClr val="171616"/>
                </a:solidFill>
                <a:latin typeface="Montserrat Light"/>
                <a:ea typeface="Montserrat Light"/>
                <a:cs typeface="Montserrat Light"/>
                <a:sym typeface="Montserrat Light"/>
              </a:rPr>
              <a:t> </a:t>
            </a:r>
            <a:endParaRPr sz="1400">
              <a:solidFill>
                <a:schemeClr val="dk1"/>
              </a:solidFill>
              <a:latin typeface="Calibri"/>
              <a:ea typeface="Calibri"/>
              <a:cs typeface="Calibri"/>
              <a:sym typeface="Calibri"/>
            </a:endParaRPr>
          </a:p>
          <a:p>
            <a:pPr indent="-127000" lvl="0" marL="127000" marR="0" rtl="0" algn="l">
              <a:spcBef>
                <a:spcPts val="500"/>
              </a:spcBef>
              <a:spcAft>
                <a:spcPts val="0"/>
              </a:spcAft>
              <a:buClr>
                <a:srgbClr val="171616"/>
              </a:buClr>
              <a:buSzPts val="1400"/>
              <a:buFont typeface="Arial"/>
              <a:buChar char="•"/>
            </a:pPr>
            <a:r>
              <a:rPr lang="es" sz="1400">
                <a:solidFill>
                  <a:srgbClr val="171616"/>
                </a:solidFill>
                <a:latin typeface="Montserrat Light"/>
                <a:ea typeface="Montserrat Light"/>
                <a:cs typeface="Montserrat Light"/>
                <a:sym typeface="Montserrat Light"/>
              </a:rPr>
              <a:t>PRC fue el primer proyecto de IMPULSA, y se lanza cuando La Provincia decide intervenir proactivamente en la recuperación del desarrollo de Potasio Río Colorado, negociando con VALE la transferencia del proyecto y saliendo a buscar nuevos inversores para el mismo.</a:t>
            </a:r>
            <a:endParaRPr sz="1100"/>
          </a:p>
          <a:p>
            <a:pPr indent="-38100" lvl="0" marL="127000" marR="0" rtl="0" algn="l">
              <a:spcBef>
                <a:spcPts val="500"/>
              </a:spcBef>
              <a:spcAft>
                <a:spcPts val="0"/>
              </a:spcAft>
              <a:buClr>
                <a:schemeClr val="dk1"/>
              </a:buClr>
              <a:buSzPts val="1400"/>
              <a:buFont typeface="Arial"/>
              <a:buNone/>
            </a:pPr>
            <a:r>
              <a:t/>
            </a:r>
            <a:endParaRPr sz="1400">
              <a:solidFill>
                <a:srgbClr val="171616"/>
              </a:solidFill>
              <a:latin typeface="Montserrat Light"/>
              <a:ea typeface="Montserrat Light"/>
              <a:cs typeface="Montserrat Light"/>
              <a:sym typeface="Montserrat Light"/>
            </a:endParaRPr>
          </a:p>
          <a:p>
            <a:pPr indent="-127000" lvl="0" marL="127000" marR="0" rtl="0" algn="l">
              <a:spcBef>
                <a:spcPts val="500"/>
              </a:spcBef>
              <a:spcAft>
                <a:spcPts val="0"/>
              </a:spcAft>
              <a:buClr>
                <a:srgbClr val="171616"/>
              </a:buClr>
              <a:buSzPts val="1400"/>
              <a:buFont typeface="Arial"/>
              <a:buChar char="•"/>
            </a:pPr>
            <a:r>
              <a:rPr lang="es" sz="1400">
                <a:solidFill>
                  <a:srgbClr val="171616"/>
                </a:solidFill>
                <a:latin typeface="Montserrat Light"/>
                <a:ea typeface="Montserrat Light"/>
                <a:cs typeface="Montserrat Light"/>
                <a:sym typeface="Montserrat Light"/>
              </a:rPr>
              <a:t>Hierro Indio fue el segundo proyecto desarrollado por IMPULSA, en sociedad con Alto América Exploraciones, con el objetivo de demostrar en la práctica los reales impactos y beneficios de la actividad.</a:t>
            </a:r>
            <a:endParaRPr sz="1100"/>
          </a:p>
          <a:p>
            <a:pPr indent="-38100" lvl="0" marL="127000" marR="0" rtl="0" algn="l">
              <a:spcBef>
                <a:spcPts val="500"/>
              </a:spcBef>
              <a:spcAft>
                <a:spcPts val="0"/>
              </a:spcAft>
              <a:buClr>
                <a:schemeClr val="dk1"/>
              </a:buClr>
              <a:buSzPts val="1400"/>
              <a:buFont typeface="Arial"/>
              <a:buNone/>
            </a:pPr>
            <a:r>
              <a:t/>
            </a:r>
            <a:endParaRPr sz="1400">
              <a:solidFill>
                <a:srgbClr val="171616"/>
              </a:solidFill>
              <a:latin typeface="Montserrat Light"/>
              <a:ea typeface="Montserrat Light"/>
              <a:cs typeface="Montserrat Light"/>
              <a:sym typeface="Montserrat Light"/>
            </a:endParaRPr>
          </a:p>
          <a:p>
            <a:pPr indent="-127000" lvl="0" marL="127000" marR="0" rtl="0" algn="l">
              <a:spcBef>
                <a:spcPts val="500"/>
              </a:spcBef>
              <a:spcAft>
                <a:spcPts val="0"/>
              </a:spcAft>
              <a:buClr>
                <a:srgbClr val="171616"/>
              </a:buClr>
              <a:buSzPts val="1400"/>
              <a:buFont typeface="Arial"/>
              <a:buChar char="•"/>
            </a:pPr>
            <a:r>
              <a:rPr lang="es" sz="1400">
                <a:solidFill>
                  <a:srgbClr val="171616"/>
                </a:solidFill>
                <a:latin typeface="Montserrat Light"/>
                <a:ea typeface="Montserrat Light"/>
                <a:cs typeface="Montserrat Light"/>
                <a:sym typeface="Montserrat Light"/>
              </a:rPr>
              <a:t>El tercer Proyecto de IMPULSA es el desarrollo del Distrito Minero Malargüe Occidental</a:t>
            </a:r>
            <a:endParaRPr sz="1100"/>
          </a:p>
          <a:p>
            <a:pPr indent="-38100" lvl="0" marL="127000" marR="0" rtl="0" algn="l">
              <a:spcBef>
                <a:spcPts val="500"/>
              </a:spcBef>
              <a:spcAft>
                <a:spcPts val="0"/>
              </a:spcAft>
              <a:buClr>
                <a:schemeClr val="dk1"/>
              </a:buClr>
              <a:buSzPts val="1400"/>
              <a:buFont typeface="Arial"/>
              <a:buNone/>
            </a:pPr>
            <a:r>
              <a:t/>
            </a:r>
            <a:endParaRPr sz="1400">
              <a:solidFill>
                <a:srgbClr val="171616"/>
              </a:solidFill>
              <a:latin typeface="Montserrat Light"/>
              <a:ea typeface="Montserrat Light"/>
              <a:cs typeface="Montserrat Light"/>
              <a:sym typeface="Montserrat Light"/>
            </a:endParaRPr>
          </a:p>
          <a:p>
            <a:pPr indent="-38100" lvl="0" marL="127000" marR="0" rtl="0" algn="l">
              <a:spcBef>
                <a:spcPts val="500"/>
              </a:spcBef>
              <a:spcAft>
                <a:spcPts val="0"/>
              </a:spcAft>
              <a:buClr>
                <a:schemeClr val="dk1"/>
              </a:buClr>
              <a:buSzPts val="1400"/>
              <a:buFont typeface="Arial"/>
              <a:buNone/>
            </a:pPr>
            <a:r>
              <a:t/>
            </a:r>
            <a:endParaRPr sz="1400">
              <a:solidFill>
                <a:srgbClr val="171616"/>
              </a:solidFill>
              <a:latin typeface="Montserrat Light"/>
              <a:ea typeface="Montserrat Light"/>
              <a:cs typeface="Montserrat Light"/>
              <a:sym typeface="Montserrat Light"/>
            </a:endParaRPr>
          </a:p>
          <a:p>
            <a:pPr indent="-38100" lvl="0" marL="127000" marR="0" rtl="0" algn="l">
              <a:spcBef>
                <a:spcPts val="500"/>
              </a:spcBef>
              <a:spcAft>
                <a:spcPts val="0"/>
              </a:spcAft>
              <a:buClr>
                <a:schemeClr val="dk1"/>
              </a:buClr>
              <a:buSzPts val="1400"/>
              <a:buFont typeface="Arial"/>
              <a:buNone/>
            </a:pPr>
            <a:r>
              <a:t/>
            </a:r>
            <a:endParaRPr sz="1400">
              <a:solidFill>
                <a:srgbClr val="171616"/>
              </a:solidFill>
              <a:latin typeface="Montserrat Light"/>
              <a:ea typeface="Montserrat Light"/>
              <a:cs typeface="Montserrat Light"/>
              <a:sym typeface="Montserrat Light"/>
            </a:endParaRPr>
          </a:p>
          <a:p>
            <a:pPr indent="-38100" lvl="0" marL="127000" marR="0" rtl="0" algn="l">
              <a:spcBef>
                <a:spcPts val="500"/>
              </a:spcBef>
              <a:spcAft>
                <a:spcPts val="0"/>
              </a:spcAft>
              <a:buClr>
                <a:schemeClr val="dk1"/>
              </a:buClr>
              <a:buSzPts val="1400"/>
              <a:buFont typeface="Arial"/>
              <a:buNone/>
            </a:pPr>
            <a:r>
              <a:t/>
            </a:r>
            <a:endParaRPr sz="1400">
              <a:solidFill>
                <a:srgbClr val="171616"/>
              </a:solidFill>
              <a:latin typeface="Montserrat Light"/>
              <a:ea typeface="Montserrat Light"/>
              <a:cs typeface="Montserrat Light"/>
              <a:sym typeface="Montserrat Light"/>
            </a:endParaRPr>
          </a:p>
        </p:txBody>
      </p:sp>
      <p:pic>
        <p:nvPicPr>
          <p:cNvPr id="312" name="Google Shape;312;p40"/>
          <p:cNvPicPr preferRelativeResize="0"/>
          <p:nvPr/>
        </p:nvPicPr>
        <p:blipFill rotWithShape="1">
          <a:blip r:embed="rId4">
            <a:alphaModFix/>
          </a:blip>
          <a:srcRect b="0" l="0" r="0" t="0"/>
          <a:stretch/>
        </p:blipFill>
        <p:spPr>
          <a:xfrm>
            <a:off x="8171564" y="654844"/>
            <a:ext cx="342595" cy="4321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900"/>
                                        <p:tgtEl>
                                          <p:spTgt spid="310"/>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2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41"/>
          <p:cNvPicPr preferRelativeResize="0"/>
          <p:nvPr/>
        </p:nvPicPr>
        <p:blipFill rotWithShape="1">
          <a:blip r:embed="rId3">
            <a:alphaModFix/>
          </a:blip>
          <a:srcRect b="0" l="0" r="0" t="0"/>
          <a:stretch/>
        </p:blipFill>
        <p:spPr>
          <a:xfrm>
            <a:off x="889" y="0"/>
            <a:ext cx="9142221" cy="5143501"/>
          </a:xfrm>
          <a:prstGeom prst="rect">
            <a:avLst/>
          </a:prstGeom>
          <a:noFill/>
          <a:ln>
            <a:noFill/>
          </a:ln>
        </p:spPr>
      </p:pic>
      <p:sp>
        <p:nvSpPr>
          <p:cNvPr id="318" name="Google Shape;318;p41"/>
          <p:cNvSpPr txBox="1"/>
          <p:nvPr>
            <p:ph type="title"/>
          </p:nvPr>
        </p:nvSpPr>
        <p:spPr>
          <a:xfrm>
            <a:off x="111702" y="1342355"/>
            <a:ext cx="1714500" cy="685800"/>
          </a:xfrm>
          <a:prstGeom prst="rect">
            <a:avLst/>
          </a:prstGeom>
          <a:noFill/>
          <a:ln>
            <a:noFill/>
          </a:ln>
        </p:spPr>
        <p:txBody>
          <a:bodyPr anchorCtr="0" anchor="ctr" bIns="34275" lIns="68575" spcFirstLastPara="1" rIns="68575" wrap="square" tIns="34275">
            <a:normAutofit fontScale="90000"/>
          </a:bodyPr>
          <a:lstStyle/>
          <a:p>
            <a:pPr indent="0" lvl="0" marL="0" rtl="0" algn="r">
              <a:lnSpc>
                <a:spcPct val="90000"/>
              </a:lnSpc>
              <a:spcBef>
                <a:spcPts val="0"/>
              </a:spcBef>
              <a:spcAft>
                <a:spcPts val="0"/>
              </a:spcAft>
              <a:buClr>
                <a:srgbClr val="0095A5"/>
              </a:buClr>
              <a:buSzPct val="100000"/>
              <a:buFont typeface="Montserrat Light"/>
              <a:buNone/>
            </a:pPr>
            <a:r>
              <a:rPr lang="es" sz="1800">
                <a:solidFill>
                  <a:srgbClr val="0095A5"/>
                </a:solidFill>
                <a:latin typeface="Montserrat Light"/>
                <a:ea typeface="Montserrat Light"/>
                <a:cs typeface="Montserrat Light"/>
                <a:sym typeface="Montserrat Light"/>
              </a:rPr>
              <a:t>Impulsa Mendoza </a:t>
            </a:r>
            <a:r>
              <a:rPr lang="es" sz="1800">
                <a:solidFill>
                  <a:srgbClr val="F4AD00"/>
                </a:solidFill>
                <a:latin typeface="Arial"/>
                <a:ea typeface="Arial"/>
                <a:cs typeface="Arial"/>
                <a:sym typeface="Arial"/>
              </a:rPr>
              <a:t> </a:t>
            </a:r>
            <a:br>
              <a:rPr lang="es" sz="1800">
                <a:solidFill>
                  <a:srgbClr val="F4AD00"/>
                </a:solidFill>
                <a:latin typeface="Arial"/>
                <a:ea typeface="Arial"/>
                <a:cs typeface="Arial"/>
                <a:sym typeface="Arial"/>
              </a:rPr>
            </a:br>
            <a:br>
              <a:rPr lang="es" sz="1800">
                <a:solidFill>
                  <a:srgbClr val="F4AD00"/>
                </a:solidFill>
                <a:latin typeface="Arial"/>
                <a:ea typeface="Arial"/>
                <a:cs typeface="Arial"/>
                <a:sym typeface="Arial"/>
              </a:rPr>
            </a:br>
            <a:r>
              <a:rPr lang="es" sz="1800">
                <a:solidFill>
                  <a:srgbClr val="F4AD00"/>
                </a:solidFill>
                <a:latin typeface="Montserrat Medium"/>
                <a:ea typeface="Montserrat Medium"/>
                <a:cs typeface="Montserrat Medium"/>
                <a:sym typeface="Montserrat Medium"/>
              </a:rPr>
              <a:t>Distrito Malargüe Occidental</a:t>
            </a:r>
            <a:br>
              <a:rPr lang="es" sz="1800">
                <a:solidFill>
                  <a:srgbClr val="F4AD00"/>
                </a:solidFill>
                <a:latin typeface="Montserrat Medium"/>
                <a:ea typeface="Montserrat Medium"/>
                <a:cs typeface="Montserrat Medium"/>
                <a:sym typeface="Montserrat Medium"/>
              </a:rPr>
            </a:br>
            <a:endParaRPr sz="1800">
              <a:solidFill>
                <a:srgbClr val="F4AD00"/>
              </a:solidFill>
              <a:latin typeface="Montserrat Medium"/>
              <a:ea typeface="Montserrat Medium"/>
              <a:cs typeface="Montserrat Medium"/>
              <a:sym typeface="Montserrat Medium"/>
            </a:endParaRPr>
          </a:p>
        </p:txBody>
      </p:sp>
      <p:sp>
        <p:nvSpPr>
          <p:cNvPr id="319" name="Google Shape;319;p41"/>
          <p:cNvSpPr txBox="1"/>
          <p:nvPr/>
        </p:nvSpPr>
        <p:spPr>
          <a:xfrm>
            <a:off x="2168423" y="1264715"/>
            <a:ext cx="6625500" cy="3622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s" sz="1400">
                <a:solidFill>
                  <a:srgbClr val="171616"/>
                </a:solidFill>
                <a:latin typeface="Montserrat Light"/>
                <a:ea typeface="Montserrat Light"/>
                <a:cs typeface="Montserrat Light"/>
                <a:sym typeface="Montserrat Light"/>
              </a:rPr>
              <a:t>Malargüe es un departamento con una fuerte vocación territorial para el desarrollo Minero.</a:t>
            </a:r>
            <a:endParaRPr sz="1100"/>
          </a:p>
          <a:p>
            <a:pPr indent="0" lvl="0" marL="0" marR="0" rtl="0" algn="l">
              <a:spcBef>
                <a:spcPts val="500"/>
              </a:spcBef>
              <a:spcAft>
                <a:spcPts val="0"/>
              </a:spcAft>
              <a:buNone/>
            </a:pPr>
            <a:br>
              <a:rPr lang="es" sz="1400">
                <a:solidFill>
                  <a:srgbClr val="171616"/>
                </a:solidFill>
                <a:latin typeface="Montserrat Light"/>
                <a:ea typeface="Montserrat Light"/>
                <a:cs typeface="Montserrat Light"/>
                <a:sym typeface="Montserrat Light"/>
              </a:rPr>
            </a:br>
            <a:r>
              <a:rPr lang="es" sz="1400">
                <a:solidFill>
                  <a:srgbClr val="171616"/>
                </a:solidFill>
                <a:latin typeface="Montserrat Light"/>
                <a:ea typeface="Montserrat Light"/>
                <a:cs typeface="Montserrat Light"/>
                <a:sym typeface="Montserrat Light"/>
              </a:rPr>
              <a:t>Hoy su principal actividad económica es la extracción de hidrocarburos, pero históricamente fue la región de la Provincia donde mas desarrollo ha tenido la actividad explotándose en el pasado todo tipo de minerales, de primera, segunda y tercera categoría.</a:t>
            </a:r>
            <a:endParaRPr sz="1100"/>
          </a:p>
          <a:p>
            <a:pPr indent="0" lvl="0" marL="0" marR="0" rtl="0" algn="l">
              <a:spcBef>
                <a:spcPts val="500"/>
              </a:spcBef>
              <a:spcAft>
                <a:spcPts val="0"/>
              </a:spcAft>
              <a:buNone/>
            </a:pPr>
            <a:r>
              <a:t/>
            </a:r>
            <a:endParaRPr sz="1400">
              <a:solidFill>
                <a:srgbClr val="171616"/>
              </a:solidFill>
              <a:latin typeface="Montserrat Light"/>
              <a:ea typeface="Montserrat Light"/>
              <a:cs typeface="Montserrat Light"/>
              <a:sym typeface="Montserrat Light"/>
            </a:endParaRPr>
          </a:p>
          <a:p>
            <a:pPr indent="0" lvl="0" marL="0" marR="0" rtl="0" algn="l">
              <a:spcBef>
                <a:spcPts val="500"/>
              </a:spcBef>
              <a:spcAft>
                <a:spcPts val="0"/>
              </a:spcAft>
              <a:buNone/>
            </a:pPr>
            <a:r>
              <a:rPr lang="es" sz="1400">
                <a:solidFill>
                  <a:srgbClr val="171616"/>
                </a:solidFill>
                <a:latin typeface="Montserrat Light"/>
                <a:ea typeface="Montserrat Light"/>
                <a:cs typeface="Montserrat Light"/>
                <a:sym typeface="Montserrat Light"/>
              </a:rPr>
              <a:t>Dentro de Malargüe existen diferentes regiones con diferente grado de sensibilidad, económica, social y ambiental.</a:t>
            </a:r>
            <a:endParaRPr sz="1100"/>
          </a:p>
          <a:p>
            <a:pPr indent="0" lvl="0" marL="0" marR="0" rtl="0" algn="l">
              <a:spcBef>
                <a:spcPts val="500"/>
              </a:spcBef>
              <a:spcAft>
                <a:spcPts val="0"/>
              </a:spcAft>
              <a:buNone/>
            </a:pPr>
            <a:r>
              <a:t/>
            </a:r>
            <a:endParaRPr sz="1400">
              <a:solidFill>
                <a:srgbClr val="171616"/>
              </a:solidFill>
              <a:latin typeface="Montserrat Light"/>
              <a:ea typeface="Montserrat Light"/>
              <a:cs typeface="Montserrat Light"/>
              <a:sym typeface="Montserrat Light"/>
            </a:endParaRPr>
          </a:p>
          <a:p>
            <a:pPr indent="0" lvl="0" marL="0" marR="0" rtl="0" algn="l">
              <a:spcBef>
                <a:spcPts val="500"/>
              </a:spcBef>
              <a:spcAft>
                <a:spcPts val="0"/>
              </a:spcAft>
              <a:buNone/>
            </a:pPr>
            <a:r>
              <a:rPr lang="es" sz="1400">
                <a:solidFill>
                  <a:srgbClr val="171616"/>
                </a:solidFill>
                <a:latin typeface="Montserrat Light"/>
                <a:ea typeface="Montserrat Light"/>
                <a:cs typeface="Montserrat Light"/>
                <a:sym typeface="Montserrat Light"/>
              </a:rPr>
              <a:t>La zona denominada Distrito Minero Occidental, en una región que tiene un gran potencial geológico y en donde no existe ningún tipo de conflicto ni competencia por el uso del suelo, agua o energía siendo una región ideal para el desarrollo de la actividad minera.</a:t>
            </a:r>
            <a:endParaRPr sz="1100"/>
          </a:p>
        </p:txBody>
      </p:sp>
      <p:sp>
        <p:nvSpPr>
          <p:cNvPr id="320" name="Google Shape;320;p41"/>
          <p:cNvSpPr txBox="1"/>
          <p:nvPr/>
        </p:nvSpPr>
        <p:spPr>
          <a:xfrm>
            <a:off x="2150410" y="870942"/>
            <a:ext cx="1475700" cy="330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s" sz="1700">
                <a:solidFill>
                  <a:srgbClr val="0095A5"/>
                </a:solidFill>
                <a:latin typeface="Montserrat Light"/>
                <a:ea typeface="Montserrat Light"/>
                <a:cs typeface="Montserrat Light"/>
                <a:sym typeface="Montserrat Light"/>
              </a:rPr>
              <a:t>IMPULSA</a:t>
            </a:r>
            <a:endParaRPr b="1" sz="1700">
              <a:solidFill>
                <a:srgbClr val="0095A5"/>
              </a:solidFill>
              <a:latin typeface="Calibri"/>
              <a:ea typeface="Calibri"/>
              <a:cs typeface="Calibri"/>
              <a:sym typeface="Calibri"/>
            </a:endParaRPr>
          </a:p>
        </p:txBody>
      </p:sp>
      <p:pic>
        <p:nvPicPr>
          <p:cNvPr id="321" name="Google Shape;321;p41"/>
          <p:cNvPicPr preferRelativeResize="0"/>
          <p:nvPr/>
        </p:nvPicPr>
        <p:blipFill rotWithShape="1">
          <a:blip r:embed="rId4">
            <a:alphaModFix/>
          </a:blip>
          <a:srcRect b="0" l="0" r="0" t="0"/>
          <a:stretch/>
        </p:blipFill>
        <p:spPr>
          <a:xfrm>
            <a:off x="8171564" y="654844"/>
            <a:ext cx="342595" cy="4321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900"/>
                                        <p:tgtEl>
                                          <p:spTgt spid="318"/>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200"/>
                                        <p:tgtEl>
                                          <p:spTgt spid="320"/>
                                        </p:tgtEl>
                                      </p:cBhvr>
                                    </p:animEffect>
                                  </p:childTnLst>
                                </p:cTn>
                              </p:par>
                            </p:childTnLst>
                          </p:cTn>
                        </p:par>
                        <p:par>
                          <p:cTn fill="hold">
                            <p:stCondLst>
                              <p:cond delay="110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2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pic>
        <p:nvPicPr>
          <p:cNvPr id="326" name="Google Shape;326;p42"/>
          <p:cNvPicPr preferRelativeResize="0"/>
          <p:nvPr/>
        </p:nvPicPr>
        <p:blipFill rotWithShape="1">
          <a:blip r:embed="rId3">
            <a:alphaModFix/>
          </a:blip>
          <a:srcRect b="0" l="0" r="0" t="0"/>
          <a:stretch/>
        </p:blipFill>
        <p:spPr>
          <a:xfrm>
            <a:off x="1778" y="13302"/>
            <a:ext cx="9142221" cy="5143501"/>
          </a:xfrm>
          <a:prstGeom prst="rect">
            <a:avLst/>
          </a:prstGeom>
          <a:noFill/>
          <a:ln>
            <a:noFill/>
          </a:ln>
        </p:spPr>
      </p:pic>
      <p:pic>
        <p:nvPicPr>
          <p:cNvPr id="327" name="Google Shape;327;p42"/>
          <p:cNvPicPr preferRelativeResize="0"/>
          <p:nvPr/>
        </p:nvPicPr>
        <p:blipFill rotWithShape="1">
          <a:blip r:embed="rId4">
            <a:alphaModFix/>
          </a:blip>
          <a:srcRect b="0" l="0" r="0" t="0"/>
          <a:stretch/>
        </p:blipFill>
        <p:spPr>
          <a:xfrm>
            <a:off x="8171564" y="654844"/>
            <a:ext cx="342595" cy="432197"/>
          </a:xfrm>
          <a:prstGeom prst="rect">
            <a:avLst/>
          </a:prstGeom>
          <a:noFill/>
          <a:ln>
            <a:noFill/>
          </a:ln>
        </p:spPr>
      </p:pic>
      <p:sp>
        <p:nvSpPr>
          <p:cNvPr id="328" name="Google Shape;328;p42"/>
          <p:cNvSpPr txBox="1"/>
          <p:nvPr>
            <p:ph type="title"/>
          </p:nvPr>
        </p:nvSpPr>
        <p:spPr>
          <a:xfrm>
            <a:off x="149344" y="600535"/>
            <a:ext cx="1714500" cy="685800"/>
          </a:xfrm>
          <a:prstGeom prst="rect">
            <a:avLst/>
          </a:prstGeom>
          <a:noFill/>
          <a:ln>
            <a:noFill/>
          </a:ln>
        </p:spPr>
        <p:txBody>
          <a:bodyPr anchorCtr="0" anchor="ctr" bIns="34275" lIns="68575" spcFirstLastPara="1" rIns="68575" wrap="square" tIns="34275">
            <a:normAutofit fontScale="90000"/>
          </a:bodyPr>
          <a:lstStyle/>
          <a:p>
            <a:pPr indent="0" lvl="0" marL="0" rtl="0" algn="r">
              <a:lnSpc>
                <a:spcPct val="90000"/>
              </a:lnSpc>
              <a:spcBef>
                <a:spcPts val="0"/>
              </a:spcBef>
              <a:spcAft>
                <a:spcPts val="0"/>
              </a:spcAft>
              <a:buClr>
                <a:srgbClr val="0095A5"/>
              </a:buClr>
              <a:buSzPct val="100000"/>
              <a:buFont typeface="Montserrat Light"/>
              <a:buNone/>
            </a:pPr>
            <a:r>
              <a:rPr lang="es" sz="1800">
                <a:solidFill>
                  <a:srgbClr val="0095A5"/>
                </a:solidFill>
                <a:latin typeface="Montserrat Light"/>
                <a:ea typeface="Montserrat Light"/>
                <a:cs typeface="Montserrat Light"/>
                <a:sym typeface="Montserrat Light"/>
              </a:rPr>
              <a:t>Impulsa Mendoza </a:t>
            </a:r>
            <a:r>
              <a:rPr lang="es" sz="1800">
                <a:solidFill>
                  <a:srgbClr val="F4AD00"/>
                </a:solidFill>
                <a:latin typeface="Arial"/>
                <a:ea typeface="Arial"/>
                <a:cs typeface="Arial"/>
                <a:sym typeface="Arial"/>
              </a:rPr>
              <a:t> </a:t>
            </a:r>
            <a:br>
              <a:rPr lang="es" sz="1800">
                <a:solidFill>
                  <a:srgbClr val="F4AD00"/>
                </a:solidFill>
                <a:latin typeface="Arial"/>
                <a:ea typeface="Arial"/>
                <a:cs typeface="Arial"/>
                <a:sym typeface="Arial"/>
              </a:rPr>
            </a:br>
            <a:br>
              <a:rPr lang="es" sz="1800">
                <a:solidFill>
                  <a:srgbClr val="F4AD00"/>
                </a:solidFill>
                <a:latin typeface="Arial"/>
                <a:ea typeface="Arial"/>
                <a:cs typeface="Arial"/>
                <a:sym typeface="Arial"/>
              </a:rPr>
            </a:br>
            <a:endParaRPr sz="1800">
              <a:solidFill>
                <a:srgbClr val="F4AD00"/>
              </a:solidFill>
              <a:latin typeface="Montserrat Medium"/>
              <a:ea typeface="Montserrat Medium"/>
              <a:cs typeface="Montserrat Medium"/>
              <a:sym typeface="Montserrat Medium"/>
            </a:endParaRPr>
          </a:p>
        </p:txBody>
      </p:sp>
      <p:sp>
        <p:nvSpPr>
          <p:cNvPr id="329" name="Google Shape;329;p42"/>
          <p:cNvSpPr txBox="1"/>
          <p:nvPr/>
        </p:nvSpPr>
        <p:spPr>
          <a:xfrm>
            <a:off x="4864316" y="3298818"/>
            <a:ext cx="496200" cy="23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s" sz="800">
                <a:solidFill>
                  <a:schemeClr val="lt1"/>
                </a:solidFill>
                <a:latin typeface="Calibri"/>
                <a:ea typeface="Calibri"/>
                <a:cs typeface="Calibri"/>
                <a:sym typeface="Calibri"/>
              </a:rPr>
              <a:t>PRC</a:t>
            </a:r>
            <a:endParaRPr sz="800">
              <a:solidFill>
                <a:schemeClr val="dk1"/>
              </a:solidFill>
              <a:latin typeface="Calibri"/>
              <a:ea typeface="Calibri"/>
              <a:cs typeface="Calibri"/>
              <a:sym typeface="Calibri"/>
            </a:endParaRPr>
          </a:p>
        </p:txBody>
      </p:sp>
      <p:sp>
        <p:nvSpPr>
          <p:cNvPr id="330" name="Google Shape;330;p42"/>
          <p:cNvSpPr txBox="1"/>
          <p:nvPr/>
        </p:nvSpPr>
        <p:spPr>
          <a:xfrm>
            <a:off x="2517224" y="554941"/>
            <a:ext cx="14757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s" sz="1500">
                <a:solidFill>
                  <a:srgbClr val="0095A5"/>
                </a:solidFill>
                <a:latin typeface="Montserrat Light"/>
                <a:ea typeface="Montserrat Light"/>
                <a:cs typeface="Montserrat Light"/>
                <a:sym typeface="Montserrat Light"/>
              </a:rPr>
              <a:t>MISION</a:t>
            </a:r>
            <a:endParaRPr sz="1500">
              <a:solidFill>
                <a:srgbClr val="0095A5"/>
              </a:solidFill>
              <a:latin typeface="Calibri"/>
              <a:ea typeface="Calibri"/>
              <a:cs typeface="Calibri"/>
              <a:sym typeface="Calibri"/>
            </a:endParaRPr>
          </a:p>
        </p:txBody>
      </p:sp>
      <p:sp>
        <p:nvSpPr>
          <p:cNvPr id="331" name="Google Shape;331;p42"/>
          <p:cNvSpPr txBox="1"/>
          <p:nvPr/>
        </p:nvSpPr>
        <p:spPr>
          <a:xfrm>
            <a:off x="2517224" y="1996340"/>
            <a:ext cx="14757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s" sz="1500">
                <a:solidFill>
                  <a:srgbClr val="0095A5"/>
                </a:solidFill>
                <a:latin typeface="Montserrat Light"/>
                <a:ea typeface="Montserrat Light"/>
                <a:cs typeface="Montserrat Light"/>
                <a:sym typeface="Montserrat Light"/>
              </a:rPr>
              <a:t>VISION</a:t>
            </a:r>
            <a:endParaRPr sz="1500">
              <a:solidFill>
                <a:srgbClr val="0095A5"/>
              </a:solidFill>
              <a:latin typeface="Calibri"/>
              <a:ea typeface="Calibri"/>
              <a:cs typeface="Calibri"/>
              <a:sym typeface="Calibri"/>
            </a:endParaRPr>
          </a:p>
        </p:txBody>
      </p:sp>
      <p:sp>
        <p:nvSpPr>
          <p:cNvPr id="332" name="Google Shape;332;p42"/>
          <p:cNvSpPr txBox="1"/>
          <p:nvPr/>
        </p:nvSpPr>
        <p:spPr>
          <a:xfrm>
            <a:off x="2517223" y="3223104"/>
            <a:ext cx="14757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s" sz="1500">
                <a:solidFill>
                  <a:srgbClr val="0095A5"/>
                </a:solidFill>
                <a:latin typeface="Montserrat Light"/>
                <a:ea typeface="Montserrat Light"/>
                <a:cs typeface="Montserrat Light"/>
                <a:sym typeface="Montserrat Light"/>
              </a:rPr>
              <a:t>VALUES</a:t>
            </a:r>
            <a:endParaRPr sz="1500">
              <a:solidFill>
                <a:srgbClr val="0095A5"/>
              </a:solidFill>
              <a:latin typeface="Calibri"/>
              <a:ea typeface="Calibri"/>
              <a:cs typeface="Calibri"/>
              <a:sym typeface="Calibri"/>
            </a:endParaRPr>
          </a:p>
        </p:txBody>
      </p:sp>
      <p:cxnSp>
        <p:nvCxnSpPr>
          <p:cNvPr id="333" name="Google Shape;333;p42"/>
          <p:cNvCxnSpPr/>
          <p:nvPr/>
        </p:nvCxnSpPr>
        <p:spPr>
          <a:xfrm>
            <a:off x="2491894" y="865314"/>
            <a:ext cx="1700700" cy="0"/>
          </a:xfrm>
          <a:prstGeom prst="straightConnector1">
            <a:avLst/>
          </a:prstGeom>
          <a:noFill/>
          <a:ln cap="flat" cmpd="sng" w="19050">
            <a:solidFill>
              <a:srgbClr val="0095A5"/>
            </a:solidFill>
            <a:prstDash val="solid"/>
            <a:miter lim="800000"/>
            <a:headEnd len="sm" w="sm" type="none"/>
            <a:tailEnd len="sm" w="sm" type="none"/>
          </a:ln>
        </p:spPr>
      </p:cxnSp>
      <p:cxnSp>
        <p:nvCxnSpPr>
          <p:cNvPr id="334" name="Google Shape;334;p42"/>
          <p:cNvCxnSpPr/>
          <p:nvPr/>
        </p:nvCxnSpPr>
        <p:spPr>
          <a:xfrm>
            <a:off x="2433079" y="2300243"/>
            <a:ext cx="1700700" cy="0"/>
          </a:xfrm>
          <a:prstGeom prst="straightConnector1">
            <a:avLst/>
          </a:prstGeom>
          <a:noFill/>
          <a:ln cap="flat" cmpd="sng" w="19050">
            <a:solidFill>
              <a:srgbClr val="0095A5"/>
            </a:solidFill>
            <a:prstDash val="solid"/>
            <a:miter lim="800000"/>
            <a:headEnd len="sm" w="sm" type="none"/>
            <a:tailEnd len="sm" w="sm" type="none"/>
          </a:ln>
        </p:spPr>
      </p:cxnSp>
      <p:cxnSp>
        <p:nvCxnSpPr>
          <p:cNvPr id="335" name="Google Shape;335;p42"/>
          <p:cNvCxnSpPr/>
          <p:nvPr/>
        </p:nvCxnSpPr>
        <p:spPr>
          <a:xfrm>
            <a:off x="2433079" y="3531181"/>
            <a:ext cx="1700700" cy="0"/>
          </a:xfrm>
          <a:prstGeom prst="straightConnector1">
            <a:avLst/>
          </a:prstGeom>
          <a:noFill/>
          <a:ln cap="flat" cmpd="sng" w="19050">
            <a:solidFill>
              <a:srgbClr val="0095A5"/>
            </a:solidFill>
            <a:prstDash val="solid"/>
            <a:miter lim="800000"/>
            <a:headEnd len="sm" w="sm" type="none"/>
            <a:tailEnd len="sm" w="sm" type="none"/>
          </a:ln>
        </p:spPr>
      </p:cxnSp>
      <p:sp>
        <p:nvSpPr>
          <p:cNvPr id="336" name="Google Shape;336;p42"/>
          <p:cNvSpPr txBox="1"/>
          <p:nvPr/>
        </p:nvSpPr>
        <p:spPr>
          <a:xfrm>
            <a:off x="2477182" y="1087040"/>
            <a:ext cx="60273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s" sz="1400">
                <a:solidFill>
                  <a:srgbClr val="171616"/>
                </a:solidFill>
                <a:latin typeface="Montserrat Light"/>
                <a:ea typeface="Montserrat Light"/>
                <a:cs typeface="Montserrat Light"/>
                <a:sym typeface="Montserrat Light"/>
              </a:rPr>
              <a:t>Transformar los recursos minerales de la provincial de Mendoza </a:t>
            </a:r>
            <a:br>
              <a:rPr lang="es" sz="1400">
                <a:solidFill>
                  <a:srgbClr val="171616"/>
                </a:solidFill>
                <a:latin typeface="Montserrat Light"/>
                <a:ea typeface="Montserrat Light"/>
                <a:cs typeface="Montserrat Light"/>
                <a:sym typeface="Montserrat Light"/>
              </a:rPr>
            </a:br>
            <a:r>
              <a:rPr lang="es" sz="1400">
                <a:solidFill>
                  <a:srgbClr val="171616"/>
                </a:solidFill>
                <a:latin typeface="Montserrat Light"/>
                <a:ea typeface="Montserrat Light"/>
                <a:cs typeface="Montserrat Light"/>
                <a:sym typeface="Montserrat Light"/>
              </a:rPr>
              <a:t>en Desarrollo Sustentable e Inclusivo</a:t>
            </a:r>
            <a:endParaRPr sz="1400">
              <a:solidFill>
                <a:srgbClr val="171616"/>
              </a:solidFill>
              <a:latin typeface="Montserrat Light"/>
              <a:ea typeface="Montserrat Light"/>
              <a:cs typeface="Montserrat Light"/>
              <a:sym typeface="Montserrat Light"/>
            </a:endParaRPr>
          </a:p>
        </p:txBody>
      </p:sp>
      <p:sp>
        <p:nvSpPr>
          <p:cNvPr id="337" name="Google Shape;337;p42"/>
          <p:cNvSpPr txBox="1"/>
          <p:nvPr/>
        </p:nvSpPr>
        <p:spPr>
          <a:xfrm>
            <a:off x="2433079" y="2440030"/>
            <a:ext cx="66501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s" sz="1400">
                <a:solidFill>
                  <a:srgbClr val="171616"/>
                </a:solidFill>
                <a:latin typeface="Montserrat Light"/>
                <a:ea typeface="Montserrat Light"/>
                <a:cs typeface="Montserrat Light"/>
                <a:sym typeface="Montserrat Light"/>
              </a:rPr>
              <a:t>Ser un vehículo para motorizar el crecimiento ecónomico y social de la </a:t>
            </a:r>
            <a:br>
              <a:rPr lang="es" sz="1400">
                <a:solidFill>
                  <a:srgbClr val="171616"/>
                </a:solidFill>
                <a:latin typeface="Montserrat Light"/>
                <a:ea typeface="Montserrat Light"/>
                <a:cs typeface="Montserrat Light"/>
                <a:sym typeface="Montserrat Light"/>
              </a:rPr>
            </a:br>
            <a:r>
              <a:rPr lang="es" sz="1400">
                <a:solidFill>
                  <a:srgbClr val="171616"/>
                </a:solidFill>
                <a:latin typeface="Montserrat Light"/>
                <a:ea typeface="Montserrat Light"/>
                <a:cs typeface="Montserrat Light"/>
                <a:sym typeface="Montserrat Light"/>
              </a:rPr>
              <a:t>provincial de Mendoza.</a:t>
            </a:r>
            <a:endParaRPr sz="1400">
              <a:solidFill>
                <a:srgbClr val="171616"/>
              </a:solidFill>
              <a:latin typeface="Montserrat Light"/>
              <a:ea typeface="Montserrat Light"/>
              <a:cs typeface="Montserrat Light"/>
              <a:sym typeface="Montserrat Light"/>
            </a:endParaRPr>
          </a:p>
        </p:txBody>
      </p:sp>
      <p:sp>
        <p:nvSpPr>
          <p:cNvPr id="338" name="Google Shape;338;p42"/>
          <p:cNvSpPr txBox="1"/>
          <p:nvPr/>
        </p:nvSpPr>
        <p:spPr>
          <a:xfrm>
            <a:off x="2422730" y="3724271"/>
            <a:ext cx="6650100" cy="1577700"/>
          </a:xfrm>
          <a:prstGeom prst="rect">
            <a:avLst/>
          </a:prstGeom>
          <a:noFill/>
          <a:ln>
            <a:noFill/>
          </a:ln>
        </p:spPr>
        <p:txBody>
          <a:bodyPr anchorCtr="0" anchor="t" bIns="34275" lIns="68575" spcFirstLastPara="1" rIns="68575" wrap="square" tIns="34275">
            <a:spAutoFit/>
          </a:bodyPr>
          <a:lstStyle/>
          <a:p>
            <a:pPr indent="-215900" lvl="0" marL="215900" marR="0" rtl="0" algn="l">
              <a:spcBef>
                <a:spcPts val="0"/>
              </a:spcBef>
              <a:spcAft>
                <a:spcPts val="0"/>
              </a:spcAft>
              <a:buClr>
                <a:srgbClr val="171616"/>
              </a:buClr>
              <a:buSzPts val="1400"/>
              <a:buFont typeface="Arial"/>
              <a:buChar char="•"/>
            </a:pPr>
            <a:r>
              <a:rPr lang="es" sz="1400">
                <a:solidFill>
                  <a:srgbClr val="171616"/>
                </a:solidFill>
                <a:latin typeface="Montserrat Light"/>
                <a:ea typeface="Montserrat Light"/>
                <a:cs typeface="Montserrat Light"/>
                <a:sym typeface="Montserrat Light"/>
              </a:rPr>
              <a:t>Respeto al marco legal</a:t>
            </a:r>
            <a:endParaRPr sz="1100"/>
          </a:p>
          <a:p>
            <a:pPr indent="-215900" lvl="0" marL="215900" marR="0" rtl="0" algn="l">
              <a:spcBef>
                <a:spcPts val="0"/>
              </a:spcBef>
              <a:spcAft>
                <a:spcPts val="0"/>
              </a:spcAft>
              <a:buClr>
                <a:srgbClr val="171616"/>
              </a:buClr>
              <a:buSzPts val="1400"/>
              <a:buFont typeface="Arial"/>
              <a:buChar char="•"/>
            </a:pPr>
            <a:r>
              <a:rPr lang="es" sz="1400">
                <a:solidFill>
                  <a:srgbClr val="171616"/>
                </a:solidFill>
                <a:latin typeface="Montserrat Light"/>
                <a:ea typeface="Montserrat Light"/>
                <a:cs typeface="Montserrat Light"/>
                <a:sym typeface="Montserrat Light"/>
              </a:rPr>
              <a:t>Adoptar y promover los mas altos estándares de trabajo en lo Ambiental, </a:t>
            </a:r>
            <a:br>
              <a:rPr lang="es" sz="1400">
                <a:solidFill>
                  <a:srgbClr val="171616"/>
                </a:solidFill>
                <a:latin typeface="Montserrat Light"/>
                <a:ea typeface="Montserrat Light"/>
                <a:cs typeface="Montserrat Light"/>
                <a:sym typeface="Montserrat Light"/>
              </a:rPr>
            </a:br>
            <a:r>
              <a:rPr lang="es" sz="1400">
                <a:solidFill>
                  <a:srgbClr val="171616"/>
                </a:solidFill>
                <a:latin typeface="Montserrat Light"/>
                <a:ea typeface="Montserrat Light"/>
                <a:cs typeface="Montserrat Light"/>
                <a:sym typeface="Montserrat Light"/>
              </a:rPr>
              <a:t>Social y Seguridad</a:t>
            </a:r>
            <a:endParaRPr sz="1400">
              <a:solidFill>
                <a:srgbClr val="171616"/>
              </a:solidFill>
              <a:latin typeface="Montserrat Light"/>
              <a:ea typeface="Montserrat Light"/>
              <a:cs typeface="Montserrat Light"/>
              <a:sym typeface="Montserrat Light"/>
            </a:endParaRPr>
          </a:p>
          <a:p>
            <a:pPr indent="-127000" lvl="0" marL="215900" marR="0" rtl="0" algn="l">
              <a:spcBef>
                <a:spcPts val="0"/>
              </a:spcBef>
              <a:spcAft>
                <a:spcPts val="0"/>
              </a:spcAft>
              <a:buClr>
                <a:schemeClr val="dk1"/>
              </a:buClr>
              <a:buSzPts val="1400"/>
              <a:buFont typeface="Arial"/>
              <a:buNone/>
            </a:pPr>
            <a:r>
              <a:t/>
            </a:r>
            <a:endParaRPr sz="14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rgbClr val="171616"/>
              </a:solidFill>
              <a:latin typeface="Montserrat Light"/>
              <a:ea typeface="Montserrat Light"/>
              <a:cs typeface="Montserrat Light"/>
              <a:sym typeface="Montserrat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900"/>
                                        <p:tgtEl>
                                          <p:spTgt spid="328"/>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200"/>
                                        <p:tgtEl>
                                          <p:spTgt spid="330"/>
                                        </p:tgtEl>
                                      </p:cBhvr>
                                    </p:animEffect>
                                  </p:childTnLst>
                                </p:cTn>
                              </p:par>
                            </p:childTnLst>
                          </p:cTn>
                        </p:par>
                        <p:par>
                          <p:cTn fill="hold">
                            <p:stCondLst>
                              <p:cond delay="110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200"/>
                                        <p:tgtEl>
                                          <p:spTgt spid="331"/>
                                        </p:tgtEl>
                                      </p:cBhvr>
                                    </p:animEffect>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200"/>
                                        <p:tgtEl>
                                          <p:spTgt spid="33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200"/>
                                        <p:tgtEl>
                                          <p:spTgt spid="333"/>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200"/>
                                        <p:tgtEl>
                                          <p:spTgt spid="334"/>
                                        </p:tgtEl>
                                      </p:cBhvr>
                                    </p:animEffect>
                                  </p:childTnLst>
                                </p:cTn>
                              </p:par>
                            </p:childTnLst>
                          </p:cTn>
                        </p:par>
                        <p:par>
                          <p:cTn fill="hold">
                            <p:stCondLst>
                              <p:cond delay="19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200"/>
                                        <p:tgtEl>
                                          <p:spTgt spid="335"/>
                                        </p:tgtEl>
                                      </p:cBhvr>
                                    </p:animEffect>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200"/>
                                        <p:tgtEl>
                                          <p:spTgt spid="336"/>
                                        </p:tgtEl>
                                      </p:cBhvr>
                                    </p:animEffect>
                                  </p:childTnLst>
                                </p:cTn>
                              </p:par>
                            </p:childTnLst>
                          </p:cTn>
                        </p:par>
                        <p:par>
                          <p:cTn fill="hold">
                            <p:stCondLst>
                              <p:cond delay="23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200"/>
                                        <p:tgtEl>
                                          <p:spTgt spid="33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2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43"/>
          <p:cNvPicPr preferRelativeResize="0"/>
          <p:nvPr/>
        </p:nvPicPr>
        <p:blipFill rotWithShape="1">
          <a:blip r:embed="rId3">
            <a:alphaModFix/>
          </a:blip>
          <a:srcRect b="0" l="0" r="0" t="0"/>
          <a:stretch/>
        </p:blipFill>
        <p:spPr>
          <a:xfrm>
            <a:off x="0" y="7144"/>
            <a:ext cx="9142221" cy="5143501"/>
          </a:xfrm>
          <a:prstGeom prst="rect">
            <a:avLst/>
          </a:prstGeom>
          <a:noFill/>
          <a:ln>
            <a:noFill/>
          </a:ln>
        </p:spPr>
      </p:pic>
      <p:pic>
        <p:nvPicPr>
          <p:cNvPr id="344" name="Google Shape;344;p43"/>
          <p:cNvPicPr preferRelativeResize="0"/>
          <p:nvPr/>
        </p:nvPicPr>
        <p:blipFill rotWithShape="1">
          <a:blip r:embed="rId4">
            <a:alphaModFix/>
          </a:blip>
          <a:srcRect b="0" l="0" r="0" t="0"/>
          <a:stretch/>
        </p:blipFill>
        <p:spPr>
          <a:xfrm>
            <a:off x="8171564" y="654844"/>
            <a:ext cx="342595" cy="432197"/>
          </a:xfrm>
          <a:prstGeom prst="rect">
            <a:avLst/>
          </a:prstGeom>
          <a:noFill/>
          <a:ln>
            <a:noFill/>
          </a:ln>
        </p:spPr>
      </p:pic>
      <p:sp>
        <p:nvSpPr>
          <p:cNvPr id="345" name="Google Shape;345;p43"/>
          <p:cNvSpPr txBox="1"/>
          <p:nvPr>
            <p:ph type="title"/>
          </p:nvPr>
        </p:nvSpPr>
        <p:spPr>
          <a:xfrm>
            <a:off x="142875" y="587596"/>
            <a:ext cx="1714500" cy="685800"/>
          </a:xfrm>
          <a:prstGeom prst="rect">
            <a:avLst/>
          </a:prstGeom>
          <a:noFill/>
          <a:ln>
            <a:noFill/>
          </a:ln>
        </p:spPr>
        <p:txBody>
          <a:bodyPr anchorCtr="0" anchor="ctr" bIns="34275" lIns="68575" spcFirstLastPara="1" rIns="68575" wrap="square" tIns="34275">
            <a:normAutofit fontScale="90000"/>
          </a:bodyPr>
          <a:lstStyle/>
          <a:p>
            <a:pPr indent="0" lvl="0" marL="0" rtl="0" algn="r">
              <a:lnSpc>
                <a:spcPct val="90000"/>
              </a:lnSpc>
              <a:spcBef>
                <a:spcPts val="0"/>
              </a:spcBef>
              <a:spcAft>
                <a:spcPts val="0"/>
              </a:spcAft>
              <a:buClr>
                <a:srgbClr val="0095A5"/>
              </a:buClr>
              <a:buSzPct val="100000"/>
              <a:buFont typeface="Montserrat Light"/>
              <a:buNone/>
            </a:pPr>
            <a:r>
              <a:rPr lang="es" sz="1800">
                <a:solidFill>
                  <a:srgbClr val="0095A5"/>
                </a:solidFill>
                <a:latin typeface="Montserrat Light"/>
                <a:ea typeface="Montserrat Light"/>
                <a:cs typeface="Montserrat Light"/>
                <a:sym typeface="Montserrat Light"/>
              </a:rPr>
              <a:t>Impulsa Mendoza </a:t>
            </a:r>
            <a:r>
              <a:rPr lang="es" sz="1800">
                <a:solidFill>
                  <a:srgbClr val="F4AD00"/>
                </a:solidFill>
                <a:latin typeface="Arial"/>
                <a:ea typeface="Arial"/>
                <a:cs typeface="Arial"/>
                <a:sym typeface="Arial"/>
              </a:rPr>
              <a:t> </a:t>
            </a:r>
            <a:br>
              <a:rPr lang="es" sz="1800">
                <a:solidFill>
                  <a:srgbClr val="F4AD00"/>
                </a:solidFill>
                <a:latin typeface="Arial"/>
                <a:ea typeface="Arial"/>
                <a:cs typeface="Arial"/>
                <a:sym typeface="Arial"/>
              </a:rPr>
            </a:br>
            <a:br>
              <a:rPr lang="es" sz="1800">
                <a:solidFill>
                  <a:srgbClr val="F4AD00"/>
                </a:solidFill>
                <a:latin typeface="Arial"/>
                <a:ea typeface="Arial"/>
                <a:cs typeface="Arial"/>
                <a:sym typeface="Arial"/>
              </a:rPr>
            </a:br>
            <a:endParaRPr sz="1800">
              <a:solidFill>
                <a:srgbClr val="F4AD00"/>
              </a:solidFill>
              <a:latin typeface="Montserrat Medium"/>
              <a:ea typeface="Montserrat Medium"/>
              <a:cs typeface="Montserrat Medium"/>
              <a:sym typeface="Montserrat Medium"/>
            </a:endParaRPr>
          </a:p>
        </p:txBody>
      </p:sp>
      <p:sp>
        <p:nvSpPr>
          <p:cNvPr id="346" name="Google Shape;346;p43"/>
          <p:cNvSpPr txBox="1"/>
          <p:nvPr/>
        </p:nvSpPr>
        <p:spPr>
          <a:xfrm>
            <a:off x="4864316" y="3298818"/>
            <a:ext cx="496200" cy="23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s" sz="800">
                <a:solidFill>
                  <a:schemeClr val="lt1"/>
                </a:solidFill>
                <a:latin typeface="Calibri"/>
                <a:ea typeface="Calibri"/>
                <a:cs typeface="Calibri"/>
                <a:sym typeface="Calibri"/>
              </a:rPr>
              <a:t>PRC</a:t>
            </a:r>
            <a:endParaRPr sz="800">
              <a:solidFill>
                <a:schemeClr val="dk1"/>
              </a:solidFill>
              <a:latin typeface="Calibri"/>
              <a:ea typeface="Calibri"/>
              <a:cs typeface="Calibri"/>
              <a:sym typeface="Calibri"/>
            </a:endParaRPr>
          </a:p>
        </p:txBody>
      </p:sp>
      <p:sp>
        <p:nvSpPr>
          <p:cNvPr id="347" name="Google Shape;347;p43"/>
          <p:cNvSpPr txBox="1"/>
          <p:nvPr/>
        </p:nvSpPr>
        <p:spPr>
          <a:xfrm>
            <a:off x="2238615" y="638453"/>
            <a:ext cx="5848200" cy="1916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s" sz="1500">
                <a:solidFill>
                  <a:srgbClr val="0095A5"/>
                </a:solidFill>
                <a:latin typeface="Montserrat Light"/>
                <a:ea typeface="Montserrat Light"/>
                <a:cs typeface="Montserrat Light"/>
                <a:sym typeface="Montserrat Light"/>
              </a:rPr>
              <a:t>ESTUDIO DE IMPACTO AMBIENTAL ESTRATEGICO</a:t>
            </a:r>
            <a:endParaRPr sz="1100"/>
          </a:p>
          <a:p>
            <a:pPr indent="0" lvl="0" marL="0" marR="0" rtl="0" algn="l">
              <a:spcBef>
                <a:spcPts val="0"/>
              </a:spcBef>
              <a:spcAft>
                <a:spcPts val="0"/>
              </a:spcAft>
              <a:buNone/>
            </a:pPr>
            <a:r>
              <a:t/>
            </a:r>
            <a:endParaRPr sz="1500">
              <a:solidFill>
                <a:srgbClr val="3A3838"/>
              </a:solidFill>
              <a:latin typeface="Montserrat Light"/>
              <a:ea typeface="Montserrat Light"/>
              <a:cs typeface="Montserrat Light"/>
              <a:sym typeface="Montserrat Light"/>
            </a:endParaRPr>
          </a:p>
          <a:p>
            <a:pPr indent="0" lvl="0" marL="0" marR="0" rtl="0" algn="l">
              <a:spcBef>
                <a:spcPts val="0"/>
              </a:spcBef>
              <a:spcAft>
                <a:spcPts val="0"/>
              </a:spcAft>
              <a:buNone/>
            </a:pPr>
            <a:r>
              <a:rPr lang="es" sz="1500">
                <a:solidFill>
                  <a:srgbClr val="171616"/>
                </a:solidFill>
                <a:latin typeface="Montserrat Light"/>
                <a:ea typeface="Montserrat Light"/>
                <a:cs typeface="Montserrat Light"/>
                <a:sym typeface="Montserrat Light"/>
              </a:rPr>
              <a:t>IMPULSA está contratando un estudio de Impacto Ambiental estratégico en toda el distrito de forma tal de reducir los tiempos </a:t>
            </a:r>
            <a:br>
              <a:rPr lang="es" sz="1500">
                <a:solidFill>
                  <a:srgbClr val="171616"/>
                </a:solidFill>
                <a:latin typeface="Montserrat Light"/>
                <a:ea typeface="Montserrat Light"/>
                <a:cs typeface="Montserrat Light"/>
                <a:sym typeface="Montserrat Light"/>
              </a:rPr>
            </a:br>
            <a:r>
              <a:rPr lang="es" sz="1500">
                <a:solidFill>
                  <a:srgbClr val="171616"/>
                </a:solidFill>
                <a:latin typeface="Montserrat Light"/>
                <a:ea typeface="Montserrat Light"/>
                <a:cs typeface="Montserrat Light"/>
                <a:sym typeface="Montserrat Light"/>
              </a:rPr>
              <a:t>de aprobación de proyectos particulares a no mas de 6 meses</a:t>
            </a:r>
            <a:endParaRPr sz="15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500">
              <a:solidFill>
                <a:srgbClr val="3A3838"/>
              </a:solidFill>
              <a:latin typeface="Calibri"/>
              <a:ea typeface="Calibri"/>
              <a:cs typeface="Calibri"/>
              <a:sym typeface="Calibri"/>
            </a:endParaRPr>
          </a:p>
        </p:txBody>
      </p:sp>
      <p:sp>
        <p:nvSpPr>
          <p:cNvPr id="348" name="Google Shape;348;p43"/>
          <p:cNvSpPr txBox="1"/>
          <p:nvPr/>
        </p:nvSpPr>
        <p:spPr>
          <a:xfrm>
            <a:off x="2238616" y="2138968"/>
            <a:ext cx="5683800" cy="145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s" sz="1500">
                <a:solidFill>
                  <a:srgbClr val="0095A5"/>
                </a:solidFill>
                <a:latin typeface="Montserrat Light"/>
                <a:ea typeface="Montserrat Light"/>
                <a:cs typeface="Montserrat Light"/>
                <a:sym typeface="Montserrat Light"/>
              </a:rPr>
              <a:t>INFRAESTRUCTURA</a:t>
            </a:r>
            <a:endParaRPr sz="1100"/>
          </a:p>
          <a:p>
            <a:pPr indent="0" lvl="0" marL="0" marR="0" rtl="0" algn="l">
              <a:spcBef>
                <a:spcPts val="0"/>
              </a:spcBef>
              <a:spcAft>
                <a:spcPts val="0"/>
              </a:spcAft>
              <a:buNone/>
            </a:pPr>
            <a:r>
              <a:t/>
            </a:r>
            <a:endParaRPr sz="1500">
              <a:solidFill>
                <a:srgbClr val="3A3838"/>
              </a:solidFill>
              <a:latin typeface="Montserrat Light"/>
              <a:ea typeface="Montserrat Light"/>
              <a:cs typeface="Montserrat Light"/>
              <a:sym typeface="Montserrat Light"/>
            </a:endParaRPr>
          </a:p>
          <a:p>
            <a:pPr indent="0" lvl="0" marL="0" marR="0" rtl="0" algn="l">
              <a:spcBef>
                <a:spcPts val="0"/>
              </a:spcBef>
              <a:spcAft>
                <a:spcPts val="0"/>
              </a:spcAft>
              <a:buNone/>
            </a:pPr>
            <a:r>
              <a:rPr lang="es" sz="1500">
                <a:solidFill>
                  <a:srgbClr val="171616"/>
                </a:solidFill>
                <a:latin typeface="Montserrat Light"/>
                <a:ea typeface="Montserrat Light"/>
                <a:cs typeface="Montserrat Light"/>
                <a:sym typeface="Montserrat Light"/>
              </a:rPr>
              <a:t>Plan integral de huellas mineras en el Distrtito Malargüe Oeste.</a:t>
            </a:r>
            <a:br>
              <a:rPr lang="es" sz="1500">
                <a:solidFill>
                  <a:srgbClr val="171616"/>
                </a:solidFill>
                <a:latin typeface="Montserrat Light"/>
                <a:ea typeface="Montserrat Light"/>
                <a:cs typeface="Montserrat Light"/>
                <a:sym typeface="Montserrat Light"/>
              </a:rPr>
            </a:br>
            <a:r>
              <a:rPr lang="es" sz="1500">
                <a:solidFill>
                  <a:srgbClr val="171616"/>
                </a:solidFill>
                <a:latin typeface="Montserrat Light"/>
                <a:ea typeface="Montserrat Light"/>
                <a:cs typeface="Montserrat Light"/>
                <a:sym typeface="Montserrat Light"/>
              </a:rPr>
              <a:t>Energías renovables</a:t>
            </a:r>
            <a:endParaRPr sz="15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500">
              <a:solidFill>
                <a:srgbClr val="3A3838"/>
              </a:solidFill>
              <a:latin typeface="Calibri"/>
              <a:ea typeface="Calibri"/>
              <a:cs typeface="Calibri"/>
              <a:sym typeface="Calibri"/>
            </a:endParaRPr>
          </a:p>
        </p:txBody>
      </p:sp>
      <p:sp>
        <p:nvSpPr>
          <p:cNvPr id="349" name="Google Shape;349;p43"/>
          <p:cNvSpPr txBox="1"/>
          <p:nvPr/>
        </p:nvSpPr>
        <p:spPr>
          <a:xfrm>
            <a:off x="2238616" y="3399314"/>
            <a:ext cx="6384000" cy="145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s" sz="1500">
                <a:solidFill>
                  <a:srgbClr val="0095A5"/>
                </a:solidFill>
                <a:latin typeface="Montserrat Light"/>
                <a:ea typeface="Montserrat Light"/>
                <a:cs typeface="Montserrat Light"/>
                <a:sym typeface="Montserrat Light"/>
              </a:rPr>
              <a:t>PROGRAMA DE NORMALIZACIÓN DE LAS PROPIEDADES MINERAS</a:t>
            </a:r>
            <a:endParaRPr sz="1100"/>
          </a:p>
          <a:p>
            <a:pPr indent="0" lvl="0" marL="0" marR="0" rtl="0" algn="l">
              <a:spcBef>
                <a:spcPts val="0"/>
              </a:spcBef>
              <a:spcAft>
                <a:spcPts val="0"/>
              </a:spcAft>
              <a:buNone/>
            </a:pPr>
            <a:r>
              <a:t/>
            </a:r>
            <a:endParaRPr sz="1500">
              <a:solidFill>
                <a:srgbClr val="3A3838"/>
              </a:solidFill>
              <a:latin typeface="Montserrat Light"/>
              <a:ea typeface="Montserrat Light"/>
              <a:cs typeface="Montserrat Light"/>
              <a:sym typeface="Montserrat Light"/>
            </a:endParaRPr>
          </a:p>
          <a:p>
            <a:pPr indent="0" lvl="0" marL="0" marR="0" rtl="0" algn="l">
              <a:spcBef>
                <a:spcPts val="0"/>
              </a:spcBef>
              <a:spcAft>
                <a:spcPts val="0"/>
              </a:spcAft>
              <a:buNone/>
            </a:pPr>
            <a:r>
              <a:rPr lang="es" sz="1500">
                <a:solidFill>
                  <a:srgbClr val="171616"/>
                </a:solidFill>
                <a:latin typeface="Montserrat Light"/>
                <a:ea typeface="Montserrat Light"/>
                <a:cs typeface="Montserrat Light"/>
                <a:sym typeface="Montserrat Light"/>
              </a:rPr>
              <a:t>Se promoverá la certificación de todos los proyectos localizados en el polígono priorizado</a:t>
            </a:r>
            <a:endParaRPr sz="15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500">
              <a:solidFill>
                <a:srgbClr val="3A3838"/>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900"/>
                                        <p:tgtEl>
                                          <p:spTgt spid="345"/>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200"/>
                                        <p:tgtEl>
                                          <p:spTgt spid="347"/>
                                        </p:tgtEl>
                                      </p:cBhvr>
                                    </p:animEffect>
                                  </p:childTnLst>
                                </p:cTn>
                              </p:par>
                            </p:childTnLst>
                          </p:cTn>
                        </p:par>
                        <p:par>
                          <p:cTn fill="hold">
                            <p:stCondLst>
                              <p:cond delay="11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200"/>
                                        <p:tgtEl>
                                          <p:spTgt spid="348"/>
                                        </p:tgtEl>
                                      </p:cBhvr>
                                    </p:animEffect>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2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44"/>
          <p:cNvPicPr preferRelativeResize="0"/>
          <p:nvPr/>
        </p:nvPicPr>
        <p:blipFill rotWithShape="1">
          <a:blip r:embed="rId3">
            <a:alphaModFix/>
          </a:blip>
          <a:srcRect b="0" l="0" r="0" t="0"/>
          <a:stretch/>
        </p:blipFill>
        <p:spPr>
          <a:xfrm>
            <a:off x="0" y="0"/>
            <a:ext cx="9142221" cy="5143501"/>
          </a:xfrm>
          <a:prstGeom prst="rect">
            <a:avLst/>
          </a:prstGeom>
          <a:noFill/>
          <a:ln>
            <a:noFill/>
          </a:ln>
        </p:spPr>
      </p:pic>
      <p:pic>
        <p:nvPicPr>
          <p:cNvPr id="355" name="Google Shape;355;p44"/>
          <p:cNvPicPr preferRelativeResize="0"/>
          <p:nvPr/>
        </p:nvPicPr>
        <p:blipFill rotWithShape="1">
          <a:blip r:embed="rId4">
            <a:alphaModFix/>
          </a:blip>
          <a:srcRect b="0" l="0" r="0" t="0"/>
          <a:stretch/>
        </p:blipFill>
        <p:spPr>
          <a:xfrm>
            <a:off x="8171564" y="654844"/>
            <a:ext cx="342595" cy="432197"/>
          </a:xfrm>
          <a:prstGeom prst="rect">
            <a:avLst/>
          </a:prstGeom>
          <a:noFill/>
          <a:ln>
            <a:noFill/>
          </a:ln>
        </p:spPr>
      </p:pic>
      <p:cxnSp>
        <p:nvCxnSpPr>
          <p:cNvPr id="356" name="Google Shape;356;p44"/>
          <p:cNvCxnSpPr/>
          <p:nvPr/>
        </p:nvCxnSpPr>
        <p:spPr>
          <a:xfrm>
            <a:off x="2117063" y="1087040"/>
            <a:ext cx="0" cy="3584400"/>
          </a:xfrm>
          <a:prstGeom prst="straightConnector1">
            <a:avLst/>
          </a:prstGeom>
          <a:noFill/>
          <a:ln cap="flat" cmpd="sng" w="19050">
            <a:solidFill>
              <a:srgbClr val="0095A5"/>
            </a:solidFill>
            <a:prstDash val="solid"/>
            <a:miter lim="800000"/>
            <a:headEnd len="sm" w="sm" type="none"/>
            <a:tailEnd len="sm" w="sm" type="none"/>
          </a:ln>
        </p:spPr>
      </p:cxnSp>
      <p:sp>
        <p:nvSpPr>
          <p:cNvPr id="357" name="Google Shape;357;p44"/>
          <p:cNvSpPr txBox="1"/>
          <p:nvPr/>
        </p:nvSpPr>
        <p:spPr>
          <a:xfrm>
            <a:off x="184184" y="365654"/>
            <a:ext cx="1551900" cy="1647300"/>
          </a:xfrm>
          <a:prstGeom prst="rect">
            <a:avLst/>
          </a:prstGeom>
          <a:noFill/>
          <a:ln>
            <a:noFill/>
          </a:ln>
        </p:spPr>
        <p:txBody>
          <a:bodyPr anchorCtr="0" anchor="ctr" bIns="34275" lIns="68575" spcFirstLastPara="1" rIns="68575" wrap="square" tIns="34275">
            <a:noAutofit/>
          </a:bodyPr>
          <a:lstStyle/>
          <a:p>
            <a:pPr indent="0" lvl="0" marL="0" marR="0" rtl="0" algn="r">
              <a:lnSpc>
                <a:spcPct val="90000"/>
              </a:lnSpc>
              <a:spcBef>
                <a:spcPts val="0"/>
              </a:spcBef>
              <a:spcAft>
                <a:spcPts val="0"/>
              </a:spcAft>
              <a:buClr>
                <a:srgbClr val="0095A5"/>
              </a:buClr>
              <a:buSzPts val="1700"/>
              <a:buFont typeface="Montserrat Light"/>
              <a:buNone/>
            </a:pPr>
            <a:r>
              <a:rPr lang="es" sz="1700">
                <a:solidFill>
                  <a:srgbClr val="0095A5"/>
                </a:solidFill>
                <a:latin typeface="Montserrat Light"/>
                <a:ea typeface="Montserrat Light"/>
                <a:cs typeface="Montserrat Light"/>
                <a:sym typeface="Montserrat Light"/>
              </a:rPr>
              <a:t>Impulsa Mendoza</a:t>
            </a:r>
            <a:endParaRPr sz="1100"/>
          </a:p>
          <a:p>
            <a:pPr indent="0" lvl="0" marL="0" marR="0" rtl="0" algn="r">
              <a:lnSpc>
                <a:spcPct val="90000"/>
              </a:lnSpc>
              <a:spcBef>
                <a:spcPts val="0"/>
              </a:spcBef>
              <a:spcAft>
                <a:spcPts val="0"/>
              </a:spcAft>
              <a:buClr>
                <a:srgbClr val="0095A5"/>
              </a:buClr>
              <a:buSzPts val="1700"/>
              <a:buFont typeface="Montserrat Light"/>
              <a:buNone/>
            </a:pPr>
            <a:r>
              <a:rPr lang="es" sz="1700">
                <a:solidFill>
                  <a:srgbClr val="0095A5"/>
                </a:solidFill>
                <a:latin typeface="Montserrat Light"/>
                <a:ea typeface="Montserrat Light"/>
                <a:cs typeface="Montserrat Light"/>
                <a:sym typeface="Montserrat Light"/>
              </a:rPr>
              <a:t> </a:t>
            </a:r>
            <a:r>
              <a:rPr lang="es" sz="1700">
                <a:solidFill>
                  <a:srgbClr val="F4AD00"/>
                </a:solidFill>
                <a:latin typeface="Arial"/>
                <a:ea typeface="Arial"/>
                <a:cs typeface="Arial"/>
                <a:sym typeface="Arial"/>
              </a:rPr>
              <a:t> </a:t>
            </a:r>
            <a:br>
              <a:rPr lang="es" sz="1700">
                <a:solidFill>
                  <a:srgbClr val="F4AD00"/>
                </a:solidFill>
                <a:latin typeface="Arial"/>
                <a:ea typeface="Arial"/>
                <a:cs typeface="Arial"/>
                <a:sym typeface="Arial"/>
              </a:rPr>
            </a:br>
            <a:r>
              <a:rPr lang="es" sz="1700">
                <a:solidFill>
                  <a:srgbClr val="F4AD00"/>
                </a:solidFill>
                <a:latin typeface="Montserrat Medium"/>
                <a:ea typeface="Montserrat Medium"/>
                <a:cs typeface="Montserrat Medium"/>
                <a:sym typeface="Montserrat Medium"/>
              </a:rPr>
              <a:t>Distrito Malargüe Occidental</a:t>
            </a:r>
            <a:endParaRPr sz="1700">
              <a:solidFill>
                <a:srgbClr val="F4AD00"/>
              </a:solidFill>
              <a:latin typeface="Montserrat Medium"/>
              <a:ea typeface="Montserrat Medium"/>
              <a:cs typeface="Montserrat Medium"/>
              <a:sym typeface="Montserrat Medium"/>
            </a:endParaRPr>
          </a:p>
        </p:txBody>
      </p:sp>
      <p:pic>
        <p:nvPicPr>
          <p:cNvPr descr="PHOTO-2023-03-02-22-13-15.jpg" id="358" name="Google Shape;358;p44"/>
          <p:cNvPicPr preferRelativeResize="0"/>
          <p:nvPr/>
        </p:nvPicPr>
        <p:blipFill rotWithShape="1">
          <a:blip r:embed="rId5">
            <a:alphaModFix/>
          </a:blip>
          <a:srcRect b="0" l="0" r="0" t="0"/>
          <a:stretch/>
        </p:blipFill>
        <p:spPr>
          <a:xfrm>
            <a:off x="2205576" y="1189232"/>
            <a:ext cx="6848133" cy="3852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200"/>
                                        <p:tgtEl>
                                          <p:spTgt spid="356"/>
                                        </p:tgtEl>
                                      </p:cBhvr>
                                    </p:animEffect>
                                  </p:childTnLst>
                                </p:cTn>
                              </p:par>
                            </p:childTnLst>
                          </p:cTn>
                        </p:par>
                        <p:par>
                          <p:cTn fill="hold">
                            <p:stCondLst>
                              <p:cond delay="200"/>
                            </p:stCondLst>
                            <p:childTnLst>
                              <p:par>
                                <p:cTn fill="hold" nodeType="after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9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3" name="Shape 143"/>
        <p:cNvGrpSpPr/>
        <p:nvPr/>
      </p:nvGrpSpPr>
      <p:grpSpPr>
        <a:xfrm>
          <a:off x="0" y="0"/>
          <a:ext cx="0" cy="0"/>
          <a:chOff x="0" y="0"/>
          <a:chExt cx="0" cy="0"/>
        </a:xfrm>
      </p:grpSpPr>
      <p:pic>
        <p:nvPicPr>
          <p:cNvPr id="144" name="Google Shape;144;p27"/>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145" name="Google Shape;145;p27"/>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10/05/2023</a:t>
            </a:r>
            <a:endParaRPr/>
          </a:p>
        </p:txBody>
      </p:sp>
      <p:sp>
        <p:nvSpPr>
          <p:cNvPr id="146" name="Google Shape;146;p27"/>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147" name="Google Shape;147;p27"/>
          <p:cNvSpPr txBox="1"/>
          <p:nvPr>
            <p:ph type="ctrTitle"/>
          </p:nvPr>
        </p:nvSpPr>
        <p:spPr>
          <a:xfrm>
            <a:off x="1295412" y="657340"/>
            <a:ext cx="6553200" cy="1290000"/>
          </a:xfrm>
          <a:prstGeom prst="rect">
            <a:avLst/>
          </a:prstGeom>
          <a:noFill/>
          <a:ln>
            <a:noFill/>
          </a:ln>
        </p:spPr>
        <p:txBody>
          <a:bodyPr anchorCtr="0" anchor="b" bIns="46025" lIns="92075" spcFirstLastPara="1" rIns="92075" wrap="square" tIns="46025">
            <a:noAutofit/>
          </a:bodyPr>
          <a:lstStyle/>
          <a:p>
            <a:pPr indent="0" lvl="0" marL="0" rtl="0" algn="r">
              <a:lnSpc>
                <a:spcPct val="80000"/>
              </a:lnSpc>
              <a:spcBef>
                <a:spcPts val="0"/>
              </a:spcBef>
              <a:spcAft>
                <a:spcPts val="0"/>
              </a:spcAft>
              <a:buNone/>
            </a:pPr>
            <a:r>
              <a:rPr lang="es">
                <a:solidFill>
                  <a:srgbClr val="4A678F"/>
                </a:solidFill>
                <a:latin typeface="Calibri"/>
                <a:ea typeface="Calibri"/>
                <a:cs typeface="Calibri"/>
                <a:sym typeface="Calibri"/>
              </a:rPr>
              <a:t>Minerales para un futuro más verde</a:t>
            </a:r>
            <a:endParaRPr>
              <a:solidFill>
                <a:srgbClr val="4A678F"/>
              </a:solidFill>
              <a:latin typeface="Calibri"/>
              <a:ea typeface="Calibri"/>
              <a:cs typeface="Calibri"/>
              <a:sym typeface="Calibri"/>
            </a:endParaRPr>
          </a:p>
        </p:txBody>
      </p:sp>
      <p:sp>
        <p:nvSpPr>
          <p:cNvPr id="148" name="Google Shape;148;p27"/>
          <p:cNvSpPr txBox="1"/>
          <p:nvPr>
            <p:ph idx="1" type="subTitle"/>
          </p:nvPr>
        </p:nvSpPr>
        <p:spPr>
          <a:xfrm>
            <a:off x="3506700" y="2121996"/>
            <a:ext cx="4341900" cy="600300"/>
          </a:xfrm>
          <a:prstGeom prst="rect">
            <a:avLst/>
          </a:prstGeom>
          <a:noFill/>
          <a:ln>
            <a:noFill/>
          </a:ln>
        </p:spPr>
        <p:txBody>
          <a:bodyPr anchorCtr="0" anchor="t" bIns="46025" lIns="92075" spcFirstLastPara="1" rIns="92075" wrap="square" tIns="46025">
            <a:noAutofit/>
          </a:bodyPr>
          <a:lstStyle/>
          <a:p>
            <a:pPr indent="0" lvl="0" marL="0" rtl="0" algn="r">
              <a:spcBef>
                <a:spcPts val="0"/>
              </a:spcBef>
              <a:spcAft>
                <a:spcPts val="0"/>
              </a:spcAft>
              <a:buSzPts val="1440"/>
              <a:buNone/>
            </a:pPr>
            <a:r>
              <a:rPr lang="es">
                <a:solidFill>
                  <a:srgbClr val="4A678F"/>
                </a:solidFill>
              </a:rPr>
              <a:t>Guillermo Pensado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45"/>
          <p:cNvPicPr preferRelativeResize="0"/>
          <p:nvPr/>
        </p:nvPicPr>
        <p:blipFill rotWithShape="1">
          <a:blip r:embed="rId3">
            <a:alphaModFix/>
          </a:blip>
          <a:srcRect b="0" l="0" r="0" t="0"/>
          <a:stretch/>
        </p:blipFill>
        <p:spPr>
          <a:xfrm>
            <a:off x="1778" y="20446"/>
            <a:ext cx="9142221" cy="5143501"/>
          </a:xfrm>
          <a:prstGeom prst="rect">
            <a:avLst/>
          </a:prstGeom>
          <a:noFill/>
          <a:ln>
            <a:noFill/>
          </a:ln>
        </p:spPr>
      </p:pic>
      <p:sp>
        <p:nvSpPr>
          <p:cNvPr id="364" name="Google Shape;364;p45"/>
          <p:cNvSpPr txBox="1"/>
          <p:nvPr>
            <p:ph type="title"/>
          </p:nvPr>
        </p:nvSpPr>
        <p:spPr>
          <a:xfrm>
            <a:off x="142875" y="587596"/>
            <a:ext cx="1714500" cy="685800"/>
          </a:xfrm>
          <a:prstGeom prst="rect">
            <a:avLst/>
          </a:prstGeom>
          <a:noFill/>
          <a:ln>
            <a:noFill/>
          </a:ln>
        </p:spPr>
        <p:txBody>
          <a:bodyPr anchorCtr="0" anchor="ctr" bIns="34275" lIns="68575" spcFirstLastPara="1" rIns="68575" wrap="square" tIns="34275">
            <a:normAutofit fontScale="90000"/>
          </a:bodyPr>
          <a:lstStyle/>
          <a:p>
            <a:pPr indent="0" lvl="0" marL="0" rtl="0" algn="r">
              <a:lnSpc>
                <a:spcPct val="90000"/>
              </a:lnSpc>
              <a:spcBef>
                <a:spcPts val="0"/>
              </a:spcBef>
              <a:spcAft>
                <a:spcPts val="0"/>
              </a:spcAft>
              <a:buClr>
                <a:srgbClr val="0095A5"/>
              </a:buClr>
              <a:buSzPct val="100000"/>
              <a:buFont typeface="Montserrat Light"/>
              <a:buNone/>
            </a:pPr>
            <a:r>
              <a:rPr lang="es" sz="1800">
                <a:solidFill>
                  <a:srgbClr val="0095A5"/>
                </a:solidFill>
                <a:latin typeface="Montserrat Light"/>
                <a:ea typeface="Montserrat Light"/>
                <a:cs typeface="Montserrat Light"/>
                <a:sym typeface="Montserrat Light"/>
              </a:rPr>
              <a:t>Impulsa Mendoza </a:t>
            </a:r>
            <a:r>
              <a:rPr lang="es" sz="1800">
                <a:solidFill>
                  <a:srgbClr val="F4AD00"/>
                </a:solidFill>
                <a:latin typeface="Arial"/>
                <a:ea typeface="Arial"/>
                <a:cs typeface="Arial"/>
                <a:sym typeface="Arial"/>
              </a:rPr>
              <a:t> </a:t>
            </a:r>
            <a:br>
              <a:rPr lang="es" sz="1800">
                <a:solidFill>
                  <a:srgbClr val="F4AD00"/>
                </a:solidFill>
                <a:latin typeface="Arial"/>
                <a:ea typeface="Arial"/>
                <a:cs typeface="Arial"/>
                <a:sym typeface="Arial"/>
              </a:rPr>
            </a:br>
            <a:br>
              <a:rPr lang="es" sz="1800">
                <a:solidFill>
                  <a:srgbClr val="F4AD00"/>
                </a:solidFill>
                <a:latin typeface="Arial"/>
                <a:ea typeface="Arial"/>
                <a:cs typeface="Arial"/>
                <a:sym typeface="Arial"/>
              </a:rPr>
            </a:br>
            <a:endParaRPr sz="1800">
              <a:solidFill>
                <a:srgbClr val="F4AD00"/>
              </a:solidFill>
              <a:latin typeface="Montserrat Medium"/>
              <a:ea typeface="Montserrat Medium"/>
              <a:cs typeface="Montserrat Medium"/>
              <a:sym typeface="Montserrat Medium"/>
            </a:endParaRPr>
          </a:p>
        </p:txBody>
      </p:sp>
      <p:sp>
        <p:nvSpPr>
          <p:cNvPr id="365" name="Google Shape;365;p45"/>
          <p:cNvSpPr txBox="1"/>
          <p:nvPr/>
        </p:nvSpPr>
        <p:spPr>
          <a:xfrm>
            <a:off x="4864316" y="3298818"/>
            <a:ext cx="496200" cy="23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s" sz="800">
                <a:solidFill>
                  <a:schemeClr val="lt1"/>
                </a:solidFill>
                <a:latin typeface="Calibri"/>
                <a:ea typeface="Calibri"/>
                <a:cs typeface="Calibri"/>
                <a:sym typeface="Calibri"/>
              </a:rPr>
              <a:t>PRC</a:t>
            </a:r>
            <a:endParaRPr sz="800">
              <a:solidFill>
                <a:schemeClr val="dk1"/>
              </a:solidFill>
              <a:latin typeface="Calibri"/>
              <a:ea typeface="Calibri"/>
              <a:cs typeface="Calibri"/>
              <a:sym typeface="Calibri"/>
            </a:endParaRPr>
          </a:p>
        </p:txBody>
      </p:sp>
      <p:sp>
        <p:nvSpPr>
          <p:cNvPr id="366" name="Google Shape;366;p45"/>
          <p:cNvSpPr txBox="1"/>
          <p:nvPr/>
        </p:nvSpPr>
        <p:spPr>
          <a:xfrm>
            <a:off x="2038051" y="1087040"/>
            <a:ext cx="6027300" cy="394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s" sz="1400" u="sng">
                <a:solidFill>
                  <a:srgbClr val="171616"/>
                </a:solidFill>
                <a:latin typeface="Montserrat Light"/>
                <a:ea typeface="Montserrat Light"/>
                <a:cs typeface="Montserrat Light"/>
                <a:sym typeface="Montserrat Light"/>
                <a:hlinkClick r:id="rId4">
                  <a:extLst>
                    <a:ext uri="{A12FA001-AC4F-418D-AE19-62706E023703}">
                      <ahyp:hlinkClr val="tx"/>
                    </a:ext>
                  </a:extLst>
                </a:hlinkClick>
              </a:rPr>
              <a:t>https://www.mendoza.gov.ar/economia/espacio-de-dialogo-mineria-para-un-desarrollo-sustentable/</a:t>
            </a:r>
            <a:endParaRPr sz="14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rPr lang="es" sz="1400">
                <a:solidFill>
                  <a:srgbClr val="171616"/>
                </a:solidFill>
                <a:latin typeface="Montserrat Light"/>
                <a:ea typeface="Montserrat Light"/>
                <a:cs typeface="Montserrat Light"/>
                <a:sym typeface="Montserrat Light"/>
              </a:rPr>
              <a:t>Evaluación del Potencial Minero Metalífero del Departamento de Malargüe, Modelos de mineralización en oro, plata, cobre, molibdeno y metales base, Septiembre 2019, SegemAR</a:t>
            </a:r>
            <a:endParaRPr sz="14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rPr lang="es" sz="1400">
                <a:solidFill>
                  <a:srgbClr val="171616"/>
                </a:solidFill>
                <a:latin typeface="Montserrat Light"/>
                <a:ea typeface="Montserrat Light"/>
                <a:cs typeface="Montserrat Light"/>
                <a:sym typeface="Montserrat Light"/>
              </a:rPr>
              <a:t>Informes técnicos NI: 43-101 de pre-factibilidad y factibilidad de proyectos locales </a:t>
            </a:r>
            <a:endParaRPr sz="1100"/>
          </a:p>
          <a:p>
            <a:pPr indent="0" lvl="0" marL="0" marR="0" rtl="0" algn="l">
              <a:spcBef>
                <a:spcPts val="0"/>
              </a:spcBef>
              <a:spcAft>
                <a:spcPts val="0"/>
              </a:spcAft>
              <a:buNone/>
            </a:pPr>
            <a:r>
              <a:t/>
            </a:r>
            <a:endParaRPr sz="14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rPr lang="es" sz="1400">
                <a:solidFill>
                  <a:srgbClr val="171616"/>
                </a:solidFill>
                <a:latin typeface="Montserrat Light"/>
                <a:ea typeface="Montserrat Light"/>
                <a:cs typeface="Montserrat Light"/>
                <a:sym typeface="Montserrat Light"/>
              </a:rPr>
              <a:t>Informes Secretaría de Minería de la Nación</a:t>
            </a:r>
            <a:endParaRPr sz="1100"/>
          </a:p>
          <a:p>
            <a:pPr indent="0" lvl="0" marL="0" marR="0" rtl="0" algn="l">
              <a:spcBef>
                <a:spcPts val="0"/>
              </a:spcBef>
              <a:spcAft>
                <a:spcPts val="0"/>
              </a:spcAft>
              <a:buNone/>
            </a:pPr>
            <a:r>
              <a:t/>
            </a:r>
            <a:endParaRPr sz="14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rPr lang="es" sz="1400">
                <a:solidFill>
                  <a:srgbClr val="171616"/>
                </a:solidFill>
                <a:latin typeface="Montserrat Light"/>
                <a:ea typeface="Montserrat Light"/>
                <a:cs typeface="Montserrat Light"/>
                <a:sym typeface="Montserrat Light"/>
              </a:rPr>
              <a:t>Metales y Minerales Críticos para la Transición Energética, Septiembre 2022, Dirección Nacional de Promoción y Economía Minera</a:t>
            </a:r>
            <a:endParaRPr sz="1100"/>
          </a:p>
          <a:p>
            <a:pPr indent="0" lvl="0" marL="0" marR="0" rtl="0" algn="l">
              <a:spcBef>
                <a:spcPts val="0"/>
              </a:spcBef>
              <a:spcAft>
                <a:spcPts val="0"/>
              </a:spcAft>
              <a:buNone/>
            </a:pPr>
            <a:r>
              <a:t/>
            </a:r>
            <a:endParaRPr sz="1400">
              <a:solidFill>
                <a:srgbClr val="171616"/>
              </a:solidFill>
              <a:latin typeface="Montserrat Light"/>
              <a:ea typeface="Montserrat Light"/>
              <a:cs typeface="Montserrat Light"/>
              <a:sym typeface="Montserrat Light"/>
            </a:endParaRPr>
          </a:p>
          <a:p>
            <a:pPr indent="0" lvl="0" marL="0" marR="0" rtl="0" algn="l">
              <a:spcBef>
                <a:spcPts val="0"/>
              </a:spcBef>
              <a:spcAft>
                <a:spcPts val="0"/>
              </a:spcAft>
              <a:buNone/>
            </a:pPr>
            <a:r>
              <a:rPr lang="es" sz="1400">
                <a:solidFill>
                  <a:srgbClr val="171616"/>
                </a:solidFill>
                <a:latin typeface="Montserrat Light"/>
                <a:ea typeface="Montserrat Light"/>
                <a:cs typeface="Montserrat Light"/>
                <a:sym typeface="Montserrat Light"/>
              </a:rPr>
              <a:t>Portfolio of Advanced Projects- Copper, Ministerio de Economía, Argentina</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900"/>
                                        <p:tgtEl>
                                          <p:spTgt spid="364"/>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2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46"/>
          <p:cNvPicPr preferRelativeResize="0"/>
          <p:nvPr/>
        </p:nvPicPr>
        <p:blipFill rotWithShape="1">
          <a:blip r:embed="rId3">
            <a:alphaModFix/>
          </a:blip>
          <a:srcRect b="0" l="0" r="0" t="0"/>
          <a:stretch/>
        </p:blipFill>
        <p:spPr>
          <a:xfrm>
            <a:off x="889" y="0"/>
            <a:ext cx="9142221" cy="5143501"/>
          </a:xfrm>
          <a:prstGeom prst="rect">
            <a:avLst/>
          </a:prstGeom>
          <a:noFill/>
          <a:ln>
            <a:noFill/>
          </a:ln>
        </p:spPr>
      </p:pic>
      <p:sp>
        <p:nvSpPr>
          <p:cNvPr id="372" name="Google Shape;372;p46"/>
          <p:cNvSpPr txBox="1"/>
          <p:nvPr/>
        </p:nvSpPr>
        <p:spPr>
          <a:xfrm>
            <a:off x="5286375" y="4229100"/>
            <a:ext cx="3070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200000"/>
              </a:lnSpc>
              <a:spcBef>
                <a:spcPts val="0"/>
              </a:spcBef>
              <a:spcAft>
                <a:spcPts val="0"/>
              </a:spcAft>
              <a:buNone/>
            </a:pPr>
            <a:r>
              <a:rPr lang="es" sz="1100">
                <a:solidFill>
                  <a:schemeClr val="lt1"/>
                </a:solidFill>
                <a:latin typeface="Montserrat Light"/>
                <a:ea typeface="Montserrat Light"/>
                <a:cs typeface="Montserrat Light"/>
                <a:sym typeface="Montserrat Light"/>
              </a:rPr>
              <a:t>www.impulsamendoza.com</a:t>
            </a:r>
            <a:endParaRPr sz="1100">
              <a:solidFill>
                <a:schemeClr val="lt1"/>
              </a:solidFill>
              <a:latin typeface="Montserrat Light"/>
              <a:ea typeface="Montserrat Light"/>
              <a:cs typeface="Montserrat Light"/>
              <a:sym typeface="Montserrat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47"/>
          <p:cNvPicPr preferRelativeResize="0"/>
          <p:nvPr/>
        </p:nvPicPr>
        <p:blipFill rotWithShape="1">
          <a:blip r:embed="rId3">
            <a:alphaModFix/>
          </a:blip>
          <a:srcRect b="0" l="0" r="0" t="0"/>
          <a:stretch/>
        </p:blipFill>
        <p:spPr>
          <a:xfrm>
            <a:off x="1778" y="20446"/>
            <a:ext cx="9142221" cy="5143501"/>
          </a:xfrm>
          <a:prstGeom prst="rect">
            <a:avLst/>
          </a:prstGeom>
          <a:noFill/>
          <a:ln>
            <a:noFill/>
          </a:ln>
        </p:spPr>
      </p:pic>
      <p:sp>
        <p:nvSpPr>
          <p:cNvPr id="378" name="Google Shape;378;p47"/>
          <p:cNvSpPr txBox="1"/>
          <p:nvPr>
            <p:ph type="title"/>
          </p:nvPr>
        </p:nvSpPr>
        <p:spPr>
          <a:xfrm>
            <a:off x="142875" y="587596"/>
            <a:ext cx="1714500" cy="685800"/>
          </a:xfrm>
          <a:prstGeom prst="rect">
            <a:avLst/>
          </a:prstGeom>
          <a:noFill/>
          <a:ln>
            <a:noFill/>
          </a:ln>
        </p:spPr>
        <p:txBody>
          <a:bodyPr anchorCtr="0" anchor="ctr" bIns="34275" lIns="68575" spcFirstLastPara="1" rIns="68575" wrap="square" tIns="34275">
            <a:normAutofit fontScale="90000"/>
          </a:bodyPr>
          <a:lstStyle/>
          <a:p>
            <a:pPr indent="0" lvl="0" marL="0" rtl="0" algn="r">
              <a:lnSpc>
                <a:spcPct val="90000"/>
              </a:lnSpc>
              <a:spcBef>
                <a:spcPts val="0"/>
              </a:spcBef>
              <a:spcAft>
                <a:spcPts val="0"/>
              </a:spcAft>
              <a:buClr>
                <a:srgbClr val="0095A5"/>
              </a:buClr>
              <a:buSzPct val="100000"/>
              <a:buFont typeface="Montserrat Light"/>
              <a:buNone/>
            </a:pPr>
            <a:r>
              <a:rPr lang="es" sz="1800">
                <a:solidFill>
                  <a:srgbClr val="0095A5"/>
                </a:solidFill>
                <a:latin typeface="Montserrat Light"/>
                <a:ea typeface="Montserrat Light"/>
                <a:cs typeface="Montserrat Light"/>
                <a:sym typeface="Montserrat Light"/>
              </a:rPr>
              <a:t>Impulsa Mendoza </a:t>
            </a:r>
            <a:r>
              <a:rPr lang="es" sz="1800">
                <a:solidFill>
                  <a:srgbClr val="F4AD00"/>
                </a:solidFill>
                <a:latin typeface="Arial"/>
                <a:ea typeface="Arial"/>
                <a:cs typeface="Arial"/>
                <a:sym typeface="Arial"/>
              </a:rPr>
              <a:t> </a:t>
            </a:r>
            <a:br>
              <a:rPr lang="es" sz="1800">
                <a:solidFill>
                  <a:srgbClr val="F4AD00"/>
                </a:solidFill>
                <a:latin typeface="Arial"/>
                <a:ea typeface="Arial"/>
                <a:cs typeface="Arial"/>
                <a:sym typeface="Arial"/>
              </a:rPr>
            </a:br>
            <a:br>
              <a:rPr lang="es" sz="1800">
                <a:solidFill>
                  <a:srgbClr val="F4AD00"/>
                </a:solidFill>
                <a:latin typeface="Arial"/>
                <a:ea typeface="Arial"/>
                <a:cs typeface="Arial"/>
                <a:sym typeface="Arial"/>
              </a:rPr>
            </a:br>
            <a:endParaRPr sz="1800">
              <a:solidFill>
                <a:srgbClr val="F4AD00"/>
              </a:solidFill>
              <a:latin typeface="Montserrat Medium"/>
              <a:ea typeface="Montserrat Medium"/>
              <a:cs typeface="Montserrat Medium"/>
              <a:sym typeface="Montserrat Medium"/>
            </a:endParaRPr>
          </a:p>
        </p:txBody>
      </p:sp>
      <p:sp>
        <p:nvSpPr>
          <p:cNvPr id="379" name="Google Shape;379;p47"/>
          <p:cNvSpPr txBox="1"/>
          <p:nvPr/>
        </p:nvSpPr>
        <p:spPr>
          <a:xfrm>
            <a:off x="4864316" y="3298818"/>
            <a:ext cx="496200" cy="23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s" sz="800">
                <a:solidFill>
                  <a:schemeClr val="lt1"/>
                </a:solidFill>
                <a:latin typeface="Calibri"/>
                <a:ea typeface="Calibri"/>
                <a:cs typeface="Calibri"/>
                <a:sym typeface="Calibri"/>
              </a:rPr>
              <a:t>PRC</a:t>
            </a:r>
            <a:endParaRPr sz="800">
              <a:solidFill>
                <a:schemeClr val="dk1"/>
              </a:solidFill>
              <a:latin typeface="Calibri"/>
              <a:ea typeface="Calibri"/>
              <a:cs typeface="Calibri"/>
              <a:sym typeface="Calibri"/>
            </a:endParaRPr>
          </a:p>
        </p:txBody>
      </p:sp>
      <p:grpSp>
        <p:nvGrpSpPr>
          <p:cNvPr id="380" name="Google Shape;380;p47"/>
          <p:cNvGrpSpPr/>
          <p:nvPr/>
        </p:nvGrpSpPr>
        <p:grpSpPr>
          <a:xfrm>
            <a:off x="2074976" y="455453"/>
            <a:ext cx="6678767" cy="4267471"/>
            <a:chOff x="2766635" y="607271"/>
            <a:chExt cx="8905023" cy="5689961"/>
          </a:xfrm>
        </p:grpSpPr>
        <p:pic>
          <p:nvPicPr>
            <p:cNvPr id="381" name="Google Shape;381;p47"/>
            <p:cNvPicPr preferRelativeResize="0"/>
            <p:nvPr/>
          </p:nvPicPr>
          <p:blipFill rotWithShape="1">
            <a:blip r:embed="rId4">
              <a:alphaModFix/>
            </a:blip>
            <a:srcRect b="0" l="0" r="0" t="0"/>
            <a:stretch/>
          </p:blipFill>
          <p:spPr>
            <a:xfrm>
              <a:off x="2794958" y="1414732"/>
              <a:ext cx="8876700" cy="4882500"/>
            </a:xfrm>
            <a:prstGeom prst="rect">
              <a:avLst/>
            </a:prstGeom>
            <a:noFill/>
            <a:ln>
              <a:noFill/>
            </a:ln>
          </p:spPr>
        </p:pic>
        <p:sp>
          <p:nvSpPr>
            <p:cNvPr id="382" name="Google Shape;382;p47"/>
            <p:cNvSpPr txBox="1"/>
            <p:nvPr/>
          </p:nvSpPr>
          <p:spPr>
            <a:xfrm>
              <a:off x="3452183" y="607271"/>
              <a:ext cx="6253800" cy="914400"/>
            </a:xfrm>
            <a:prstGeom prst="rect">
              <a:avLst/>
            </a:prstGeom>
            <a:noFill/>
            <a:ln>
              <a:noFill/>
            </a:ln>
          </p:spPr>
          <p:txBody>
            <a:bodyPr anchorCtr="0" anchor="ctr" bIns="34275" lIns="68575" spcFirstLastPara="1" rIns="68575" wrap="square" tIns="34275">
              <a:normAutofit lnSpcReduction="20000"/>
            </a:bodyPr>
            <a:lstStyle/>
            <a:p>
              <a:pPr indent="0" lvl="0" marL="0" marR="0" rtl="0" algn="ctr">
                <a:lnSpc>
                  <a:spcPct val="90000"/>
                </a:lnSpc>
                <a:spcBef>
                  <a:spcPts val="0"/>
                </a:spcBef>
                <a:spcAft>
                  <a:spcPts val="0"/>
                </a:spcAft>
                <a:buClr>
                  <a:srgbClr val="0095A5"/>
                </a:buClr>
                <a:buSzPts val="1800"/>
                <a:buFont typeface="Montserrat Light"/>
                <a:buNone/>
              </a:pPr>
              <a:r>
                <a:rPr b="1" lang="es" sz="1800">
                  <a:solidFill>
                    <a:srgbClr val="0095A5"/>
                  </a:solidFill>
                  <a:latin typeface="Montserrat Light"/>
                  <a:ea typeface="Montserrat Light"/>
                  <a:cs typeface="Montserrat Light"/>
                  <a:sym typeface="Montserrat Light"/>
                </a:rPr>
                <a:t>Gastos estimados en exploración</a:t>
              </a:r>
              <a:endParaRPr sz="1100"/>
            </a:p>
            <a:p>
              <a:pPr indent="0" lvl="0" marL="0" marR="0" rtl="0" algn="ctr">
                <a:lnSpc>
                  <a:spcPct val="90000"/>
                </a:lnSpc>
                <a:spcBef>
                  <a:spcPts val="0"/>
                </a:spcBef>
                <a:spcAft>
                  <a:spcPts val="0"/>
                </a:spcAft>
                <a:buClr>
                  <a:srgbClr val="F4AD00"/>
                </a:buClr>
                <a:buSzPts val="1800"/>
                <a:buFont typeface="Arial"/>
                <a:buNone/>
              </a:pPr>
              <a:r>
                <a:rPr b="1" lang="es" sz="1800">
                  <a:solidFill>
                    <a:srgbClr val="F4AD00"/>
                  </a:solidFill>
                  <a:latin typeface="Arial"/>
                  <a:ea typeface="Arial"/>
                  <a:cs typeface="Arial"/>
                  <a:sym typeface="Arial"/>
                </a:rPr>
                <a:t>(millones de dólares)</a:t>
              </a:r>
              <a:br>
                <a:rPr b="1" lang="es" sz="1800">
                  <a:solidFill>
                    <a:srgbClr val="F4AD00"/>
                  </a:solidFill>
                  <a:latin typeface="Arial"/>
                  <a:ea typeface="Arial"/>
                  <a:cs typeface="Arial"/>
                  <a:sym typeface="Arial"/>
                </a:rPr>
              </a:br>
              <a:endParaRPr b="1" sz="1800">
                <a:solidFill>
                  <a:srgbClr val="F4AD00"/>
                </a:solidFill>
                <a:latin typeface="Montserrat Medium"/>
                <a:ea typeface="Montserrat Medium"/>
                <a:cs typeface="Montserrat Medium"/>
                <a:sym typeface="Montserrat Medium"/>
              </a:endParaRPr>
            </a:p>
          </p:txBody>
        </p:sp>
        <p:sp>
          <p:nvSpPr>
            <p:cNvPr id="383" name="Google Shape;383;p47"/>
            <p:cNvSpPr txBox="1"/>
            <p:nvPr/>
          </p:nvSpPr>
          <p:spPr>
            <a:xfrm>
              <a:off x="2766635" y="2101681"/>
              <a:ext cx="8036400" cy="1569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s" sz="1200">
                  <a:solidFill>
                    <a:srgbClr val="171616"/>
                  </a:solidFill>
                  <a:latin typeface="Montserrat Light"/>
                  <a:ea typeface="Montserrat Light"/>
                  <a:cs typeface="Montserrat Light"/>
                  <a:sym typeface="Montserrat Light"/>
                </a:rPr>
                <a:t>Supuestos por proyecto:</a:t>
              </a:r>
              <a:endParaRPr sz="1100"/>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13 años de exploración</a:t>
              </a:r>
              <a:endParaRPr sz="1100"/>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235 perforaciones</a:t>
              </a:r>
              <a:endParaRPr sz="1100"/>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1.000 metros por perforación</a:t>
              </a:r>
              <a:endParaRPr sz="1100"/>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USD 850 por metro</a:t>
              </a:r>
              <a:endParaRPr sz="1100"/>
            </a:p>
            <a:p>
              <a:pPr indent="0" lvl="0" marL="0" marR="0" rtl="0" algn="l">
                <a:spcBef>
                  <a:spcPts val="0"/>
                </a:spcBef>
                <a:spcAft>
                  <a:spcPts val="0"/>
                </a:spcAft>
                <a:buNone/>
              </a:pPr>
              <a:r>
                <a:rPr lang="es" sz="1200">
                  <a:solidFill>
                    <a:srgbClr val="171616"/>
                  </a:solidFill>
                  <a:latin typeface="Montserrat Light"/>
                  <a:ea typeface="Montserrat Light"/>
                  <a:cs typeface="Montserrat Light"/>
                  <a:sym typeface="Montserrat Light"/>
                </a:rPr>
                <a:t> </a:t>
              </a:r>
              <a:endParaRPr sz="11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900"/>
                                        <p:tgtEl>
                                          <p:spTgt spid="378"/>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48"/>
          <p:cNvPicPr preferRelativeResize="0"/>
          <p:nvPr/>
        </p:nvPicPr>
        <p:blipFill rotWithShape="1">
          <a:blip r:embed="rId3">
            <a:alphaModFix/>
          </a:blip>
          <a:srcRect b="0" l="0" r="0" t="0"/>
          <a:stretch/>
        </p:blipFill>
        <p:spPr>
          <a:xfrm>
            <a:off x="0" y="0"/>
            <a:ext cx="9142221" cy="5143501"/>
          </a:xfrm>
          <a:prstGeom prst="rect">
            <a:avLst/>
          </a:prstGeom>
          <a:noFill/>
          <a:ln>
            <a:noFill/>
          </a:ln>
        </p:spPr>
      </p:pic>
      <p:sp>
        <p:nvSpPr>
          <p:cNvPr id="389" name="Google Shape;389;p48"/>
          <p:cNvSpPr txBox="1"/>
          <p:nvPr>
            <p:ph type="title"/>
          </p:nvPr>
        </p:nvSpPr>
        <p:spPr>
          <a:xfrm>
            <a:off x="142875" y="587596"/>
            <a:ext cx="1714500" cy="685800"/>
          </a:xfrm>
          <a:prstGeom prst="rect">
            <a:avLst/>
          </a:prstGeom>
          <a:noFill/>
          <a:ln>
            <a:noFill/>
          </a:ln>
        </p:spPr>
        <p:txBody>
          <a:bodyPr anchorCtr="0" anchor="ctr" bIns="34275" lIns="68575" spcFirstLastPara="1" rIns="68575" wrap="square" tIns="34275">
            <a:normAutofit fontScale="90000"/>
          </a:bodyPr>
          <a:lstStyle/>
          <a:p>
            <a:pPr indent="0" lvl="0" marL="0" rtl="0" algn="r">
              <a:lnSpc>
                <a:spcPct val="90000"/>
              </a:lnSpc>
              <a:spcBef>
                <a:spcPts val="0"/>
              </a:spcBef>
              <a:spcAft>
                <a:spcPts val="0"/>
              </a:spcAft>
              <a:buClr>
                <a:srgbClr val="0095A5"/>
              </a:buClr>
              <a:buSzPct val="100000"/>
              <a:buFont typeface="Montserrat Light"/>
              <a:buNone/>
            </a:pPr>
            <a:r>
              <a:rPr lang="es" sz="1800">
                <a:solidFill>
                  <a:srgbClr val="0095A5"/>
                </a:solidFill>
                <a:latin typeface="Montserrat Light"/>
                <a:ea typeface="Montserrat Light"/>
                <a:cs typeface="Montserrat Light"/>
                <a:sym typeface="Montserrat Light"/>
              </a:rPr>
              <a:t>Impulsa Mendoza </a:t>
            </a:r>
            <a:r>
              <a:rPr lang="es" sz="1800">
                <a:solidFill>
                  <a:srgbClr val="F4AD00"/>
                </a:solidFill>
                <a:latin typeface="Arial"/>
                <a:ea typeface="Arial"/>
                <a:cs typeface="Arial"/>
                <a:sym typeface="Arial"/>
              </a:rPr>
              <a:t> </a:t>
            </a:r>
            <a:br>
              <a:rPr lang="es" sz="1800">
                <a:solidFill>
                  <a:srgbClr val="F4AD00"/>
                </a:solidFill>
                <a:latin typeface="Arial"/>
                <a:ea typeface="Arial"/>
                <a:cs typeface="Arial"/>
                <a:sym typeface="Arial"/>
              </a:rPr>
            </a:br>
            <a:br>
              <a:rPr lang="es" sz="1800">
                <a:solidFill>
                  <a:srgbClr val="F4AD00"/>
                </a:solidFill>
                <a:latin typeface="Arial"/>
                <a:ea typeface="Arial"/>
                <a:cs typeface="Arial"/>
                <a:sym typeface="Arial"/>
              </a:rPr>
            </a:br>
            <a:endParaRPr sz="1800">
              <a:solidFill>
                <a:srgbClr val="F4AD00"/>
              </a:solidFill>
              <a:latin typeface="Montserrat Medium"/>
              <a:ea typeface="Montserrat Medium"/>
              <a:cs typeface="Montserrat Medium"/>
              <a:sym typeface="Montserrat Medium"/>
            </a:endParaRPr>
          </a:p>
        </p:txBody>
      </p:sp>
      <p:sp>
        <p:nvSpPr>
          <p:cNvPr id="390" name="Google Shape;390;p48"/>
          <p:cNvSpPr txBox="1"/>
          <p:nvPr/>
        </p:nvSpPr>
        <p:spPr>
          <a:xfrm>
            <a:off x="4864316" y="3298818"/>
            <a:ext cx="496200" cy="23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s" sz="800">
                <a:solidFill>
                  <a:schemeClr val="lt1"/>
                </a:solidFill>
                <a:latin typeface="Calibri"/>
                <a:ea typeface="Calibri"/>
                <a:cs typeface="Calibri"/>
                <a:sym typeface="Calibri"/>
              </a:rPr>
              <a:t>PRC</a:t>
            </a:r>
            <a:endParaRPr sz="800">
              <a:solidFill>
                <a:schemeClr val="dk1"/>
              </a:solidFill>
              <a:latin typeface="Calibri"/>
              <a:ea typeface="Calibri"/>
              <a:cs typeface="Calibri"/>
              <a:sym typeface="Calibri"/>
            </a:endParaRPr>
          </a:p>
        </p:txBody>
      </p:sp>
      <p:grpSp>
        <p:nvGrpSpPr>
          <p:cNvPr id="391" name="Google Shape;391;p48"/>
          <p:cNvGrpSpPr/>
          <p:nvPr/>
        </p:nvGrpSpPr>
        <p:grpSpPr>
          <a:xfrm>
            <a:off x="2074976" y="455453"/>
            <a:ext cx="6027300" cy="4208589"/>
            <a:chOff x="2766635" y="607271"/>
            <a:chExt cx="8036400" cy="5611452"/>
          </a:xfrm>
        </p:grpSpPr>
        <p:sp>
          <p:nvSpPr>
            <p:cNvPr id="392" name="Google Shape;392;p48"/>
            <p:cNvSpPr txBox="1"/>
            <p:nvPr/>
          </p:nvSpPr>
          <p:spPr>
            <a:xfrm>
              <a:off x="3452183" y="607271"/>
              <a:ext cx="6253800" cy="9144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95A5"/>
                </a:buClr>
                <a:buSzPts val="1800"/>
                <a:buFont typeface="Montserrat Light"/>
                <a:buNone/>
              </a:pPr>
              <a:r>
                <a:rPr b="1" lang="es" sz="1800">
                  <a:solidFill>
                    <a:srgbClr val="0095A5"/>
                  </a:solidFill>
                  <a:latin typeface="Montserrat Light"/>
                  <a:ea typeface="Montserrat Light"/>
                  <a:cs typeface="Montserrat Light"/>
                  <a:sym typeface="Montserrat Light"/>
                </a:rPr>
                <a:t>CAPEX</a:t>
              </a:r>
              <a:endParaRPr sz="1100"/>
            </a:p>
            <a:p>
              <a:pPr indent="0" lvl="0" marL="0" marR="0" rtl="0" algn="ctr">
                <a:lnSpc>
                  <a:spcPct val="90000"/>
                </a:lnSpc>
                <a:spcBef>
                  <a:spcPts val="0"/>
                </a:spcBef>
                <a:spcAft>
                  <a:spcPts val="0"/>
                </a:spcAft>
                <a:buClr>
                  <a:srgbClr val="F4AD00"/>
                </a:buClr>
                <a:buSzPts val="1800"/>
                <a:buFont typeface="Arial"/>
                <a:buNone/>
              </a:pPr>
              <a:r>
                <a:rPr b="1" lang="es" sz="1800">
                  <a:solidFill>
                    <a:srgbClr val="F4AD00"/>
                  </a:solidFill>
                  <a:latin typeface="Arial"/>
                  <a:ea typeface="Arial"/>
                  <a:cs typeface="Arial"/>
                  <a:sym typeface="Arial"/>
                </a:rPr>
                <a:t>(millones de dólares constantes)</a:t>
              </a:r>
              <a:endParaRPr b="1" sz="1800">
                <a:solidFill>
                  <a:srgbClr val="0095A5"/>
                </a:solidFill>
                <a:latin typeface="Montserrat Light"/>
                <a:ea typeface="Montserrat Light"/>
                <a:cs typeface="Montserrat Light"/>
                <a:sym typeface="Montserrat Light"/>
              </a:endParaRPr>
            </a:p>
          </p:txBody>
        </p:sp>
        <p:sp>
          <p:nvSpPr>
            <p:cNvPr id="393" name="Google Shape;393;p48"/>
            <p:cNvSpPr txBox="1"/>
            <p:nvPr/>
          </p:nvSpPr>
          <p:spPr>
            <a:xfrm>
              <a:off x="2766635" y="2101681"/>
              <a:ext cx="8036400" cy="1077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s" sz="1200">
                  <a:solidFill>
                    <a:srgbClr val="171616"/>
                  </a:solidFill>
                  <a:latin typeface="Montserrat Light"/>
                  <a:ea typeface="Montserrat Light"/>
                  <a:cs typeface="Montserrat Light"/>
                  <a:sym typeface="Montserrat Light"/>
                </a:rPr>
                <a:t>Supuestos por proyecto:</a:t>
              </a:r>
              <a:endParaRPr sz="1100"/>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Mediano: USD 185 mn</a:t>
              </a:r>
              <a:endParaRPr sz="1200">
                <a:solidFill>
                  <a:srgbClr val="171616"/>
                </a:solidFill>
                <a:latin typeface="Montserrat Light"/>
                <a:ea typeface="Montserrat Light"/>
                <a:cs typeface="Montserrat Light"/>
                <a:sym typeface="Montserrat Light"/>
              </a:endParaRPr>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Grande: USD4.061 mn</a:t>
              </a:r>
              <a:endParaRPr sz="1200">
                <a:solidFill>
                  <a:srgbClr val="171616"/>
                </a:solidFill>
                <a:latin typeface="Montserrat Light"/>
                <a:ea typeface="Montserrat Light"/>
                <a:cs typeface="Montserrat Light"/>
                <a:sym typeface="Montserrat Light"/>
              </a:endParaRPr>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Periodo de construcción: 2 años</a:t>
              </a:r>
              <a:endParaRPr sz="1100"/>
            </a:p>
          </p:txBody>
        </p:sp>
        <p:pic>
          <p:nvPicPr>
            <p:cNvPr id="394" name="Google Shape;394;p48"/>
            <p:cNvPicPr preferRelativeResize="0"/>
            <p:nvPr/>
          </p:nvPicPr>
          <p:blipFill rotWithShape="1">
            <a:blip r:embed="rId4">
              <a:alphaModFix/>
            </a:blip>
            <a:srcRect b="0" l="0" r="0" t="0"/>
            <a:stretch/>
          </p:blipFill>
          <p:spPr>
            <a:xfrm>
              <a:off x="3573517" y="2097023"/>
              <a:ext cx="7147200" cy="41217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900"/>
                                        <p:tgtEl>
                                          <p:spTgt spid="389"/>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49"/>
          <p:cNvPicPr preferRelativeResize="0"/>
          <p:nvPr/>
        </p:nvPicPr>
        <p:blipFill rotWithShape="1">
          <a:blip r:embed="rId3">
            <a:alphaModFix/>
          </a:blip>
          <a:srcRect b="0" l="0" r="0" t="0"/>
          <a:stretch/>
        </p:blipFill>
        <p:spPr>
          <a:xfrm>
            <a:off x="1778" y="20446"/>
            <a:ext cx="9142221" cy="5143501"/>
          </a:xfrm>
          <a:prstGeom prst="rect">
            <a:avLst/>
          </a:prstGeom>
          <a:noFill/>
          <a:ln>
            <a:noFill/>
          </a:ln>
        </p:spPr>
      </p:pic>
      <p:sp>
        <p:nvSpPr>
          <p:cNvPr id="400" name="Google Shape;400;p49"/>
          <p:cNvSpPr txBox="1"/>
          <p:nvPr>
            <p:ph type="title"/>
          </p:nvPr>
        </p:nvSpPr>
        <p:spPr>
          <a:xfrm>
            <a:off x="142875" y="587596"/>
            <a:ext cx="1714500" cy="685800"/>
          </a:xfrm>
          <a:prstGeom prst="rect">
            <a:avLst/>
          </a:prstGeom>
          <a:noFill/>
          <a:ln>
            <a:noFill/>
          </a:ln>
        </p:spPr>
        <p:txBody>
          <a:bodyPr anchorCtr="0" anchor="ctr" bIns="34275" lIns="68575" spcFirstLastPara="1" rIns="68575" wrap="square" tIns="34275">
            <a:normAutofit fontScale="90000"/>
          </a:bodyPr>
          <a:lstStyle/>
          <a:p>
            <a:pPr indent="0" lvl="0" marL="0" rtl="0" algn="r">
              <a:lnSpc>
                <a:spcPct val="90000"/>
              </a:lnSpc>
              <a:spcBef>
                <a:spcPts val="0"/>
              </a:spcBef>
              <a:spcAft>
                <a:spcPts val="0"/>
              </a:spcAft>
              <a:buClr>
                <a:srgbClr val="0095A5"/>
              </a:buClr>
              <a:buSzPct val="100000"/>
              <a:buFont typeface="Montserrat Light"/>
              <a:buNone/>
            </a:pPr>
            <a:r>
              <a:rPr lang="es" sz="1800">
                <a:solidFill>
                  <a:srgbClr val="0095A5"/>
                </a:solidFill>
                <a:latin typeface="Montserrat Light"/>
                <a:ea typeface="Montserrat Light"/>
                <a:cs typeface="Montserrat Light"/>
                <a:sym typeface="Montserrat Light"/>
              </a:rPr>
              <a:t>Impulsa Mendoza </a:t>
            </a:r>
            <a:r>
              <a:rPr lang="es" sz="1800">
                <a:solidFill>
                  <a:srgbClr val="F4AD00"/>
                </a:solidFill>
                <a:latin typeface="Arial"/>
                <a:ea typeface="Arial"/>
                <a:cs typeface="Arial"/>
                <a:sym typeface="Arial"/>
              </a:rPr>
              <a:t> </a:t>
            </a:r>
            <a:br>
              <a:rPr lang="es" sz="1800">
                <a:solidFill>
                  <a:srgbClr val="F4AD00"/>
                </a:solidFill>
                <a:latin typeface="Arial"/>
                <a:ea typeface="Arial"/>
                <a:cs typeface="Arial"/>
                <a:sym typeface="Arial"/>
              </a:rPr>
            </a:br>
            <a:br>
              <a:rPr lang="es" sz="1800">
                <a:solidFill>
                  <a:srgbClr val="F4AD00"/>
                </a:solidFill>
                <a:latin typeface="Arial"/>
                <a:ea typeface="Arial"/>
                <a:cs typeface="Arial"/>
                <a:sym typeface="Arial"/>
              </a:rPr>
            </a:br>
            <a:endParaRPr sz="1800">
              <a:solidFill>
                <a:srgbClr val="F4AD00"/>
              </a:solidFill>
              <a:latin typeface="Montserrat Medium"/>
              <a:ea typeface="Montserrat Medium"/>
              <a:cs typeface="Montserrat Medium"/>
              <a:sym typeface="Montserrat Medium"/>
            </a:endParaRPr>
          </a:p>
        </p:txBody>
      </p:sp>
      <p:sp>
        <p:nvSpPr>
          <p:cNvPr id="401" name="Google Shape;401;p49"/>
          <p:cNvSpPr txBox="1"/>
          <p:nvPr/>
        </p:nvSpPr>
        <p:spPr>
          <a:xfrm>
            <a:off x="4864316" y="3298818"/>
            <a:ext cx="496200" cy="23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s" sz="800">
                <a:solidFill>
                  <a:schemeClr val="lt1"/>
                </a:solidFill>
                <a:latin typeface="Calibri"/>
                <a:ea typeface="Calibri"/>
                <a:cs typeface="Calibri"/>
                <a:sym typeface="Calibri"/>
              </a:rPr>
              <a:t>PRC</a:t>
            </a:r>
            <a:endParaRPr sz="800">
              <a:solidFill>
                <a:schemeClr val="dk1"/>
              </a:solidFill>
              <a:latin typeface="Calibri"/>
              <a:ea typeface="Calibri"/>
              <a:cs typeface="Calibri"/>
              <a:sym typeface="Calibri"/>
            </a:endParaRPr>
          </a:p>
        </p:txBody>
      </p:sp>
      <p:grpSp>
        <p:nvGrpSpPr>
          <p:cNvPr id="402" name="Google Shape;402;p49"/>
          <p:cNvGrpSpPr/>
          <p:nvPr/>
        </p:nvGrpSpPr>
        <p:grpSpPr>
          <a:xfrm>
            <a:off x="2074976" y="455453"/>
            <a:ext cx="6317079" cy="4156193"/>
            <a:chOff x="2766635" y="607271"/>
            <a:chExt cx="8422772" cy="5541590"/>
          </a:xfrm>
        </p:grpSpPr>
        <p:sp>
          <p:nvSpPr>
            <p:cNvPr id="403" name="Google Shape;403;p49"/>
            <p:cNvSpPr txBox="1"/>
            <p:nvPr/>
          </p:nvSpPr>
          <p:spPr>
            <a:xfrm>
              <a:off x="3452183" y="607271"/>
              <a:ext cx="6253800" cy="9144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95A5"/>
                </a:buClr>
                <a:buSzPts val="1800"/>
                <a:buFont typeface="Montserrat Light"/>
                <a:buNone/>
              </a:pPr>
              <a:r>
                <a:rPr b="1" lang="es" sz="1800">
                  <a:solidFill>
                    <a:srgbClr val="0095A5"/>
                  </a:solidFill>
                  <a:latin typeface="Montserrat Light"/>
                  <a:ea typeface="Montserrat Light"/>
                  <a:cs typeface="Montserrat Light"/>
                  <a:sym typeface="Montserrat Light"/>
                </a:rPr>
                <a:t>Requerimiento de empleo en construcción y operación</a:t>
              </a:r>
              <a:endParaRPr sz="1100"/>
            </a:p>
          </p:txBody>
        </p:sp>
        <p:sp>
          <p:nvSpPr>
            <p:cNvPr id="404" name="Google Shape;404;p49"/>
            <p:cNvSpPr txBox="1"/>
            <p:nvPr/>
          </p:nvSpPr>
          <p:spPr>
            <a:xfrm>
              <a:off x="2766635" y="2101681"/>
              <a:ext cx="8036400" cy="181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s" sz="1200">
                  <a:solidFill>
                    <a:srgbClr val="171616"/>
                  </a:solidFill>
                  <a:latin typeface="Montserrat Light"/>
                  <a:ea typeface="Montserrat Light"/>
                  <a:cs typeface="Montserrat Light"/>
                  <a:sym typeface="Montserrat Light"/>
                </a:rPr>
                <a:t>Supuestos por proyecto:</a:t>
              </a:r>
              <a:endParaRPr sz="1100"/>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Mediano:</a:t>
              </a:r>
              <a:endParaRPr sz="1100"/>
            </a:p>
            <a:p>
              <a:pPr indent="-215900" lvl="1" marL="558800" marR="0" rtl="0" algn="l">
                <a:spcBef>
                  <a:spcPts val="0"/>
                </a:spcBef>
                <a:spcAft>
                  <a:spcPts val="0"/>
                </a:spcAft>
                <a:buClr>
                  <a:srgbClr val="171616"/>
                </a:buClr>
                <a:buSzPts val="1200"/>
                <a:buFont typeface="Arial"/>
                <a:buChar char="•"/>
              </a:pPr>
              <a:r>
                <a:rPr b="0" i="0" lang="es" sz="1200" u="none" cap="none" strike="noStrike">
                  <a:solidFill>
                    <a:srgbClr val="171616"/>
                  </a:solidFill>
                  <a:latin typeface="Montserrat Light"/>
                  <a:ea typeface="Montserrat Light"/>
                  <a:cs typeface="Montserrat Light"/>
                  <a:sym typeface="Montserrat Light"/>
                </a:rPr>
                <a:t>600 construcción</a:t>
              </a:r>
              <a:endParaRPr sz="1100"/>
            </a:p>
            <a:p>
              <a:pPr indent="-215900" lvl="1" marL="558800" marR="0" rtl="0" algn="l">
                <a:spcBef>
                  <a:spcPts val="0"/>
                </a:spcBef>
                <a:spcAft>
                  <a:spcPts val="0"/>
                </a:spcAft>
                <a:buClr>
                  <a:srgbClr val="171616"/>
                </a:buClr>
                <a:buSzPts val="1200"/>
                <a:buFont typeface="Arial"/>
                <a:buChar char="•"/>
              </a:pPr>
              <a:r>
                <a:rPr b="0" i="0" lang="es" sz="1200" u="none" cap="none" strike="noStrike">
                  <a:solidFill>
                    <a:srgbClr val="171616"/>
                  </a:solidFill>
                  <a:latin typeface="Montserrat Light"/>
                  <a:ea typeface="Montserrat Light"/>
                  <a:cs typeface="Montserrat Light"/>
                  <a:sym typeface="Montserrat Light"/>
                </a:rPr>
                <a:t>350 operación</a:t>
              </a:r>
              <a:endParaRPr sz="1100"/>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Grande:</a:t>
              </a:r>
              <a:endParaRPr sz="1100"/>
            </a:p>
            <a:p>
              <a:pPr indent="-215900" lvl="1" marL="558800" marR="0" rtl="0" algn="l">
                <a:spcBef>
                  <a:spcPts val="0"/>
                </a:spcBef>
                <a:spcAft>
                  <a:spcPts val="0"/>
                </a:spcAft>
                <a:buClr>
                  <a:srgbClr val="171616"/>
                </a:buClr>
                <a:buSzPts val="1200"/>
                <a:buFont typeface="Arial"/>
                <a:buChar char="•"/>
              </a:pPr>
              <a:r>
                <a:rPr b="0" i="0" lang="es" sz="1200" u="none" cap="none" strike="noStrike">
                  <a:solidFill>
                    <a:srgbClr val="171616"/>
                  </a:solidFill>
                  <a:latin typeface="Montserrat Light"/>
                  <a:ea typeface="Montserrat Light"/>
                  <a:cs typeface="Montserrat Light"/>
                  <a:sym typeface="Montserrat Light"/>
                </a:rPr>
                <a:t>4.300 construcción</a:t>
              </a:r>
              <a:endParaRPr sz="1100"/>
            </a:p>
            <a:p>
              <a:pPr indent="-215900" lvl="1" marL="558800" marR="0" rtl="0" algn="l">
                <a:spcBef>
                  <a:spcPts val="0"/>
                </a:spcBef>
                <a:spcAft>
                  <a:spcPts val="0"/>
                </a:spcAft>
                <a:buClr>
                  <a:srgbClr val="171616"/>
                </a:buClr>
                <a:buSzPts val="1200"/>
                <a:buFont typeface="Arial"/>
                <a:buChar char="•"/>
              </a:pPr>
              <a:r>
                <a:rPr b="0" i="0" lang="es" sz="1200" u="none" cap="none" strike="noStrike">
                  <a:solidFill>
                    <a:srgbClr val="171616"/>
                  </a:solidFill>
                  <a:latin typeface="Montserrat Light"/>
                  <a:ea typeface="Montserrat Light"/>
                  <a:cs typeface="Montserrat Light"/>
                  <a:sym typeface="Montserrat Light"/>
                </a:rPr>
                <a:t>1.650 operación</a:t>
              </a:r>
              <a:endParaRPr sz="1100"/>
            </a:p>
          </p:txBody>
        </p:sp>
        <p:pic>
          <p:nvPicPr>
            <p:cNvPr id="405" name="Google Shape;405;p49"/>
            <p:cNvPicPr preferRelativeResize="0"/>
            <p:nvPr/>
          </p:nvPicPr>
          <p:blipFill rotWithShape="1">
            <a:blip r:embed="rId4">
              <a:alphaModFix/>
            </a:blip>
            <a:srcRect b="0" l="0" r="0" t="0"/>
            <a:stretch/>
          </p:blipFill>
          <p:spPr>
            <a:xfrm>
              <a:off x="3524107" y="1701661"/>
              <a:ext cx="7665300" cy="44472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900"/>
                                        <p:tgtEl>
                                          <p:spTgt spid="400"/>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50"/>
          <p:cNvPicPr preferRelativeResize="0"/>
          <p:nvPr/>
        </p:nvPicPr>
        <p:blipFill rotWithShape="1">
          <a:blip r:embed="rId3">
            <a:alphaModFix/>
          </a:blip>
          <a:srcRect b="0" l="0" r="0" t="0"/>
          <a:stretch/>
        </p:blipFill>
        <p:spPr>
          <a:xfrm>
            <a:off x="0" y="0"/>
            <a:ext cx="9142221" cy="5143501"/>
          </a:xfrm>
          <a:prstGeom prst="rect">
            <a:avLst/>
          </a:prstGeom>
          <a:noFill/>
          <a:ln>
            <a:noFill/>
          </a:ln>
        </p:spPr>
      </p:pic>
      <p:sp>
        <p:nvSpPr>
          <p:cNvPr id="411" name="Google Shape;411;p50"/>
          <p:cNvSpPr txBox="1"/>
          <p:nvPr>
            <p:ph type="title"/>
          </p:nvPr>
        </p:nvSpPr>
        <p:spPr>
          <a:xfrm>
            <a:off x="142875" y="587596"/>
            <a:ext cx="1714500" cy="685800"/>
          </a:xfrm>
          <a:prstGeom prst="rect">
            <a:avLst/>
          </a:prstGeom>
          <a:noFill/>
          <a:ln>
            <a:noFill/>
          </a:ln>
        </p:spPr>
        <p:txBody>
          <a:bodyPr anchorCtr="0" anchor="ctr" bIns="34275" lIns="68575" spcFirstLastPara="1" rIns="68575" wrap="square" tIns="34275">
            <a:normAutofit fontScale="90000"/>
          </a:bodyPr>
          <a:lstStyle/>
          <a:p>
            <a:pPr indent="0" lvl="0" marL="0" rtl="0" algn="r">
              <a:lnSpc>
                <a:spcPct val="90000"/>
              </a:lnSpc>
              <a:spcBef>
                <a:spcPts val="0"/>
              </a:spcBef>
              <a:spcAft>
                <a:spcPts val="0"/>
              </a:spcAft>
              <a:buClr>
                <a:srgbClr val="0095A5"/>
              </a:buClr>
              <a:buSzPct val="100000"/>
              <a:buFont typeface="Montserrat Light"/>
              <a:buNone/>
            </a:pPr>
            <a:r>
              <a:rPr lang="es" sz="1800">
                <a:solidFill>
                  <a:srgbClr val="0095A5"/>
                </a:solidFill>
                <a:latin typeface="Montserrat Light"/>
                <a:ea typeface="Montserrat Light"/>
                <a:cs typeface="Montserrat Light"/>
                <a:sym typeface="Montserrat Light"/>
              </a:rPr>
              <a:t>Impulsa Mendoza </a:t>
            </a:r>
            <a:r>
              <a:rPr lang="es" sz="1800">
                <a:solidFill>
                  <a:srgbClr val="F4AD00"/>
                </a:solidFill>
                <a:latin typeface="Arial"/>
                <a:ea typeface="Arial"/>
                <a:cs typeface="Arial"/>
                <a:sym typeface="Arial"/>
              </a:rPr>
              <a:t> </a:t>
            </a:r>
            <a:br>
              <a:rPr lang="es" sz="1800">
                <a:solidFill>
                  <a:srgbClr val="F4AD00"/>
                </a:solidFill>
                <a:latin typeface="Arial"/>
                <a:ea typeface="Arial"/>
                <a:cs typeface="Arial"/>
                <a:sym typeface="Arial"/>
              </a:rPr>
            </a:br>
            <a:br>
              <a:rPr lang="es" sz="1800">
                <a:solidFill>
                  <a:srgbClr val="F4AD00"/>
                </a:solidFill>
                <a:latin typeface="Arial"/>
                <a:ea typeface="Arial"/>
                <a:cs typeface="Arial"/>
                <a:sym typeface="Arial"/>
              </a:rPr>
            </a:br>
            <a:endParaRPr sz="1800">
              <a:solidFill>
                <a:srgbClr val="F4AD00"/>
              </a:solidFill>
              <a:latin typeface="Montserrat Medium"/>
              <a:ea typeface="Montserrat Medium"/>
              <a:cs typeface="Montserrat Medium"/>
              <a:sym typeface="Montserrat Medium"/>
            </a:endParaRPr>
          </a:p>
        </p:txBody>
      </p:sp>
      <p:sp>
        <p:nvSpPr>
          <p:cNvPr id="412" name="Google Shape;412;p50"/>
          <p:cNvSpPr txBox="1"/>
          <p:nvPr/>
        </p:nvSpPr>
        <p:spPr>
          <a:xfrm>
            <a:off x="4864316" y="3298818"/>
            <a:ext cx="496200" cy="23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s" sz="800">
                <a:solidFill>
                  <a:schemeClr val="lt1"/>
                </a:solidFill>
                <a:latin typeface="Calibri"/>
                <a:ea typeface="Calibri"/>
                <a:cs typeface="Calibri"/>
                <a:sym typeface="Calibri"/>
              </a:rPr>
              <a:t>PRC</a:t>
            </a:r>
            <a:endParaRPr sz="800">
              <a:solidFill>
                <a:schemeClr val="dk1"/>
              </a:solidFill>
              <a:latin typeface="Calibri"/>
              <a:ea typeface="Calibri"/>
              <a:cs typeface="Calibri"/>
              <a:sym typeface="Calibri"/>
            </a:endParaRPr>
          </a:p>
        </p:txBody>
      </p:sp>
      <p:grpSp>
        <p:nvGrpSpPr>
          <p:cNvPr id="413" name="Google Shape;413;p50"/>
          <p:cNvGrpSpPr/>
          <p:nvPr/>
        </p:nvGrpSpPr>
        <p:grpSpPr>
          <a:xfrm>
            <a:off x="2074976" y="455453"/>
            <a:ext cx="6233268" cy="4282532"/>
            <a:chOff x="2766635" y="607271"/>
            <a:chExt cx="8311024" cy="5710042"/>
          </a:xfrm>
        </p:grpSpPr>
        <p:sp>
          <p:nvSpPr>
            <p:cNvPr id="414" name="Google Shape;414;p50"/>
            <p:cNvSpPr txBox="1"/>
            <p:nvPr/>
          </p:nvSpPr>
          <p:spPr>
            <a:xfrm>
              <a:off x="3452183" y="607271"/>
              <a:ext cx="6253800" cy="9144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95A5"/>
                </a:buClr>
                <a:buSzPts val="1800"/>
                <a:buFont typeface="Montserrat Light"/>
                <a:buNone/>
              </a:pPr>
              <a:r>
                <a:rPr b="1" lang="es" sz="1800">
                  <a:solidFill>
                    <a:srgbClr val="0095A5"/>
                  </a:solidFill>
                  <a:latin typeface="Montserrat Light"/>
                  <a:ea typeface="Montserrat Light"/>
                  <a:cs typeface="Montserrat Light"/>
                  <a:sym typeface="Montserrat Light"/>
                </a:rPr>
                <a:t>Exportaciones </a:t>
              </a:r>
              <a:endParaRPr sz="1100"/>
            </a:p>
            <a:p>
              <a:pPr indent="0" lvl="0" marL="0" marR="0" rtl="0" algn="ctr">
                <a:lnSpc>
                  <a:spcPct val="90000"/>
                </a:lnSpc>
                <a:spcBef>
                  <a:spcPts val="0"/>
                </a:spcBef>
                <a:spcAft>
                  <a:spcPts val="0"/>
                </a:spcAft>
                <a:buClr>
                  <a:srgbClr val="F4AD00"/>
                </a:buClr>
                <a:buSzPts val="1800"/>
                <a:buFont typeface="Arial"/>
                <a:buNone/>
              </a:pPr>
              <a:r>
                <a:rPr b="1" lang="es" sz="1800">
                  <a:solidFill>
                    <a:srgbClr val="F4AD00"/>
                  </a:solidFill>
                  <a:latin typeface="Arial"/>
                  <a:ea typeface="Arial"/>
                  <a:cs typeface="Arial"/>
                  <a:sym typeface="Arial"/>
                </a:rPr>
                <a:t>(millones de dólares constantes)</a:t>
              </a:r>
              <a:endParaRPr b="1" sz="1800">
                <a:solidFill>
                  <a:srgbClr val="0095A5"/>
                </a:solidFill>
                <a:latin typeface="Montserrat Light"/>
                <a:ea typeface="Montserrat Light"/>
                <a:cs typeface="Montserrat Light"/>
                <a:sym typeface="Montserrat Light"/>
              </a:endParaRPr>
            </a:p>
          </p:txBody>
        </p:sp>
        <p:sp>
          <p:nvSpPr>
            <p:cNvPr id="415" name="Google Shape;415;p50"/>
            <p:cNvSpPr txBox="1"/>
            <p:nvPr/>
          </p:nvSpPr>
          <p:spPr>
            <a:xfrm>
              <a:off x="2766635" y="2101681"/>
              <a:ext cx="8036400" cy="1077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s" sz="1200">
                  <a:solidFill>
                    <a:srgbClr val="171616"/>
                  </a:solidFill>
                  <a:latin typeface="Montserrat Light"/>
                  <a:ea typeface="Montserrat Light"/>
                  <a:cs typeface="Montserrat Light"/>
                  <a:sym typeface="Montserrat Light"/>
                </a:rPr>
                <a:t>Supuestos por proyecto:</a:t>
              </a:r>
              <a:endParaRPr sz="1100"/>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Mediano: 40kTpa</a:t>
              </a:r>
              <a:endParaRPr sz="1100"/>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Grande: 131kTpa</a:t>
              </a:r>
              <a:endParaRPr sz="1100"/>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USD/tn: 8.157</a:t>
              </a:r>
              <a:endParaRPr sz="1100"/>
            </a:p>
          </p:txBody>
        </p:sp>
        <p:pic>
          <p:nvPicPr>
            <p:cNvPr id="416" name="Google Shape;416;p50"/>
            <p:cNvPicPr preferRelativeResize="0"/>
            <p:nvPr/>
          </p:nvPicPr>
          <p:blipFill rotWithShape="1">
            <a:blip r:embed="rId4">
              <a:alphaModFix/>
            </a:blip>
            <a:srcRect b="0" l="0" r="0" t="0"/>
            <a:stretch/>
          </p:blipFill>
          <p:spPr>
            <a:xfrm>
              <a:off x="3523059" y="1947213"/>
              <a:ext cx="7554600" cy="43701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900"/>
                                        <p:tgtEl>
                                          <p:spTgt spid="411"/>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51"/>
          <p:cNvPicPr preferRelativeResize="0"/>
          <p:nvPr/>
        </p:nvPicPr>
        <p:blipFill rotWithShape="1">
          <a:blip r:embed="rId3">
            <a:alphaModFix/>
          </a:blip>
          <a:srcRect b="0" l="0" r="0" t="0"/>
          <a:stretch/>
        </p:blipFill>
        <p:spPr>
          <a:xfrm>
            <a:off x="0" y="0"/>
            <a:ext cx="9142221" cy="5143501"/>
          </a:xfrm>
          <a:prstGeom prst="rect">
            <a:avLst/>
          </a:prstGeom>
          <a:noFill/>
          <a:ln>
            <a:noFill/>
          </a:ln>
        </p:spPr>
      </p:pic>
      <p:sp>
        <p:nvSpPr>
          <p:cNvPr id="422" name="Google Shape;422;p51"/>
          <p:cNvSpPr txBox="1"/>
          <p:nvPr>
            <p:ph type="title"/>
          </p:nvPr>
        </p:nvSpPr>
        <p:spPr>
          <a:xfrm>
            <a:off x="142875" y="587596"/>
            <a:ext cx="1714500" cy="685800"/>
          </a:xfrm>
          <a:prstGeom prst="rect">
            <a:avLst/>
          </a:prstGeom>
          <a:noFill/>
          <a:ln>
            <a:noFill/>
          </a:ln>
        </p:spPr>
        <p:txBody>
          <a:bodyPr anchorCtr="0" anchor="ctr" bIns="34275" lIns="68575" spcFirstLastPara="1" rIns="68575" wrap="square" tIns="34275">
            <a:normAutofit fontScale="90000"/>
          </a:bodyPr>
          <a:lstStyle/>
          <a:p>
            <a:pPr indent="0" lvl="0" marL="0" rtl="0" algn="r">
              <a:lnSpc>
                <a:spcPct val="90000"/>
              </a:lnSpc>
              <a:spcBef>
                <a:spcPts val="0"/>
              </a:spcBef>
              <a:spcAft>
                <a:spcPts val="0"/>
              </a:spcAft>
              <a:buClr>
                <a:srgbClr val="0095A5"/>
              </a:buClr>
              <a:buSzPct val="100000"/>
              <a:buFont typeface="Montserrat Light"/>
              <a:buNone/>
            </a:pPr>
            <a:r>
              <a:rPr lang="es" sz="1800">
                <a:solidFill>
                  <a:srgbClr val="0095A5"/>
                </a:solidFill>
                <a:latin typeface="Montserrat Light"/>
                <a:ea typeface="Montserrat Light"/>
                <a:cs typeface="Montserrat Light"/>
                <a:sym typeface="Montserrat Light"/>
              </a:rPr>
              <a:t>Impulsa Mendoza </a:t>
            </a:r>
            <a:r>
              <a:rPr lang="es" sz="1800">
                <a:solidFill>
                  <a:srgbClr val="F4AD00"/>
                </a:solidFill>
                <a:latin typeface="Arial"/>
                <a:ea typeface="Arial"/>
                <a:cs typeface="Arial"/>
                <a:sym typeface="Arial"/>
              </a:rPr>
              <a:t> </a:t>
            </a:r>
            <a:br>
              <a:rPr lang="es" sz="1800">
                <a:solidFill>
                  <a:srgbClr val="F4AD00"/>
                </a:solidFill>
                <a:latin typeface="Arial"/>
                <a:ea typeface="Arial"/>
                <a:cs typeface="Arial"/>
                <a:sym typeface="Arial"/>
              </a:rPr>
            </a:br>
            <a:br>
              <a:rPr lang="es" sz="1800">
                <a:solidFill>
                  <a:srgbClr val="F4AD00"/>
                </a:solidFill>
                <a:latin typeface="Arial"/>
                <a:ea typeface="Arial"/>
                <a:cs typeface="Arial"/>
                <a:sym typeface="Arial"/>
              </a:rPr>
            </a:br>
            <a:endParaRPr sz="1800">
              <a:solidFill>
                <a:srgbClr val="F4AD00"/>
              </a:solidFill>
              <a:latin typeface="Montserrat Medium"/>
              <a:ea typeface="Montserrat Medium"/>
              <a:cs typeface="Montserrat Medium"/>
              <a:sym typeface="Montserrat Medium"/>
            </a:endParaRPr>
          </a:p>
        </p:txBody>
      </p:sp>
      <p:sp>
        <p:nvSpPr>
          <p:cNvPr id="423" name="Google Shape;423;p51"/>
          <p:cNvSpPr txBox="1"/>
          <p:nvPr/>
        </p:nvSpPr>
        <p:spPr>
          <a:xfrm>
            <a:off x="4864316" y="3298818"/>
            <a:ext cx="496200" cy="23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s" sz="800">
                <a:solidFill>
                  <a:schemeClr val="lt1"/>
                </a:solidFill>
                <a:latin typeface="Calibri"/>
                <a:ea typeface="Calibri"/>
                <a:cs typeface="Calibri"/>
                <a:sym typeface="Calibri"/>
              </a:rPr>
              <a:t>PRC</a:t>
            </a:r>
            <a:endParaRPr sz="800">
              <a:solidFill>
                <a:schemeClr val="dk1"/>
              </a:solidFill>
              <a:latin typeface="Calibri"/>
              <a:ea typeface="Calibri"/>
              <a:cs typeface="Calibri"/>
              <a:sym typeface="Calibri"/>
            </a:endParaRPr>
          </a:p>
        </p:txBody>
      </p:sp>
      <p:grpSp>
        <p:nvGrpSpPr>
          <p:cNvPr id="424" name="Google Shape;424;p51"/>
          <p:cNvGrpSpPr/>
          <p:nvPr/>
        </p:nvGrpSpPr>
        <p:grpSpPr>
          <a:xfrm>
            <a:off x="2074976" y="455453"/>
            <a:ext cx="6027300" cy="4232617"/>
            <a:chOff x="2766635" y="607271"/>
            <a:chExt cx="8036400" cy="5643489"/>
          </a:xfrm>
        </p:grpSpPr>
        <p:sp>
          <p:nvSpPr>
            <p:cNvPr id="425" name="Google Shape;425;p51"/>
            <p:cNvSpPr txBox="1"/>
            <p:nvPr/>
          </p:nvSpPr>
          <p:spPr>
            <a:xfrm>
              <a:off x="3452183" y="607271"/>
              <a:ext cx="6253800" cy="9144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95A5"/>
                </a:buClr>
                <a:buSzPts val="1800"/>
                <a:buFont typeface="Montserrat Light"/>
                <a:buNone/>
              </a:pPr>
              <a:r>
                <a:rPr b="1" lang="es" sz="1800">
                  <a:solidFill>
                    <a:srgbClr val="0095A5"/>
                  </a:solidFill>
                  <a:latin typeface="Montserrat Light"/>
                  <a:ea typeface="Montserrat Light"/>
                  <a:cs typeface="Montserrat Light"/>
                  <a:sym typeface="Montserrat Light"/>
                </a:rPr>
                <a:t>Recaudación en regalías y FFDD </a:t>
              </a:r>
              <a:endParaRPr sz="1100"/>
            </a:p>
            <a:p>
              <a:pPr indent="0" lvl="0" marL="0" marR="0" rtl="0" algn="ctr">
                <a:lnSpc>
                  <a:spcPct val="90000"/>
                </a:lnSpc>
                <a:spcBef>
                  <a:spcPts val="0"/>
                </a:spcBef>
                <a:spcAft>
                  <a:spcPts val="0"/>
                </a:spcAft>
                <a:buClr>
                  <a:srgbClr val="F4AD00"/>
                </a:buClr>
                <a:buSzPts val="1800"/>
                <a:buFont typeface="Arial"/>
                <a:buNone/>
              </a:pPr>
              <a:r>
                <a:rPr b="1" lang="es" sz="1800">
                  <a:solidFill>
                    <a:srgbClr val="F4AD00"/>
                  </a:solidFill>
                  <a:latin typeface="Arial"/>
                  <a:ea typeface="Arial"/>
                  <a:cs typeface="Arial"/>
                  <a:sym typeface="Arial"/>
                </a:rPr>
                <a:t>(millones de dólares constantes)</a:t>
              </a:r>
              <a:endParaRPr b="1" sz="1800">
                <a:solidFill>
                  <a:srgbClr val="0095A5"/>
                </a:solidFill>
                <a:latin typeface="Montserrat Light"/>
                <a:ea typeface="Montserrat Light"/>
                <a:cs typeface="Montserrat Light"/>
                <a:sym typeface="Montserrat Light"/>
              </a:endParaRPr>
            </a:p>
          </p:txBody>
        </p:sp>
        <p:sp>
          <p:nvSpPr>
            <p:cNvPr id="426" name="Google Shape;426;p51"/>
            <p:cNvSpPr txBox="1"/>
            <p:nvPr/>
          </p:nvSpPr>
          <p:spPr>
            <a:xfrm>
              <a:off x="2766635" y="2101681"/>
              <a:ext cx="8036400" cy="8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s" sz="1200">
                  <a:solidFill>
                    <a:srgbClr val="171616"/>
                  </a:solidFill>
                  <a:latin typeface="Montserrat Light"/>
                  <a:ea typeface="Montserrat Light"/>
                  <a:cs typeface="Montserrat Light"/>
                  <a:sym typeface="Montserrat Light"/>
                </a:rPr>
                <a:t>Supuestos por proyecto:</a:t>
              </a:r>
              <a:endParaRPr sz="1100"/>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Regalías: 3%</a:t>
              </a:r>
              <a:endParaRPr sz="1100"/>
            </a:p>
            <a:p>
              <a:pPr indent="-215900" lvl="0" marL="215900" marR="0" rtl="0" algn="l">
                <a:spcBef>
                  <a:spcPts val="0"/>
                </a:spcBef>
                <a:spcAft>
                  <a:spcPts val="0"/>
                </a:spcAft>
                <a:buClr>
                  <a:srgbClr val="171616"/>
                </a:buClr>
                <a:buSzPts val="1200"/>
                <a:buFont typeface="Arial"/>
                <a:buChar char="•"/>
              </a:pPr>
              <a:r>
                <a:rPr lang="es" sz="1200">
                  <a:solidFill>
                    <a:srgbClr val="171616"/>
                  </a:solidFill>
                  <a:latin typeface="Montserrat Light"/>
                  <a:ea typeface="Montserrat Light"/>
                  <a:cs typeface="Montserrat Light"/>
                  <a:sym typeface="Montserrat Light"/>
                </a:rPr>
                <a:t>FFDD: 1,5%</a:t>
              </a:r>
              <a:endParaRPr sz="1100"/>
            </a:p>
          </p:txBody>
        </p:sp>
        <p:pic>
          <p:nvPicPr>
            <p:cNvPr id="427" name="Google Shape;427;p51"/>
            <p:cNvPicPr preferRelativeResize="0"/>
            <p:nvPr/>
          </p:nvPicPr>
          <p:blipFill rotWithShape="1">
            <a:blip r:embed="rId4">
              <a:alphaModFix/>
            </a:blip>
            <a:srcRect b="0" l="0" r="0" t="0"/>
            <a:stretch/>
          </p:blipFill>
          <p:spPr>
            <a:xfrm>
              <a:off x="3590925" y="2008760"/>
              <a:ext cx="7105800" cy="42420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900"/>
                                        <p:tgtEl>
                                          <p:spTgt spid="422"/>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2"/>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433" name="Google Shape;433;p52"/>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8" name="Shape 438"/>
        <p:cNvGrpSpPr/>
        <p:nvPr/>
      </p:nvGrpSpPr>
      <p:grpSpPr>
        <a:xfrm>
          <a:off x="0" y="0"/>
          <a:ext cx="0" cy="0"/>
          <a:chOff x="0" y="0"/>
          <a:chExt cx="0" cy="0"/>
        </a:xfrm>
      </p:grpSpPr>
      <p:pic>
        <p:nvPicPr>
          <p:cNvPr id="439" name="Google Shape;439;p53"/>
          <p:cNvPicPr preferRelativeResize="0"/>
          <p:nvPr/>
        </p:nvPicPr>
        <p:blipFill rotWithShape="1">
          <a:blip r:embed="rId3">
            <a:alphaModFix/>
          </a:blip>
          <a:srcRect b="0" l="0" r="0" t="0"/>
          <a:stretch/>
        </p:blipFill>
        <p:spPr>
          <a:xfrm>
            <a:off x="1143000" y="13333"/>
            <a:ext cx="6858000" cy="5143500"/>
          </a:xfrm>
          <a:prstGeom prst="rect">
            <a:avLst/>
          </a:prstGeom>
          <a:noFill/>
          <a:ln>
            <a:noFill/>
          </a:ln>
        </p:spPr>
      </p:pic>
      <p:sp>
        <p:nvSpPr>
          <p:cNvPr id="440" name="Google Shape;440;p53"/>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16/05/2023</a:t>
            </a:r>
            <a:endParaRPr/>
          </a:p>
        </p:txBody>
      </p:sp>
      <p:sp>
        <p:nvSpPr>
          <p:cNvPr id="441" name="Google Shape;441;p53"/>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442" name="Google Shape;442;p53"/>
          <p:cNvSpPr txBox="1"/>
          <p:nvPr>
            <p:ph type="ctrTitle"/>
          </p:nvPr>
        </p:nvSpPr>
        <p:spPr>
          <a:xfrm>
            <a:off x="1447812" y="621015"/>
            <a:ext cx="6553200" cy="1290000"/>
          </a:xfrm>
          <a:prstGeom prst="rect">
            <a:avLst/>
          </a:prstGeom>
          <a:noFill/>
          <a:ln>
            <a:noFill/>
          </a:ln>
        </p:spPr>
        <p:txBody>
          <a:bodyPr anchorCtr="0" anchor="b" bIns="46025" lIns="92075" spcFirstLastPara="1" rIns="92075" wrap="square" tIns="46025">
            <a:noAutofit/>
          </a:bodyPr>
          <a:lstStyle/>
          <a:p>
            <a:pPr indent="0" lvl="0" marL="0" rtl="0" algn="r">
              <a:lnSpc>
                <a:spcPct val="80000"/>
              </a:lnSpc>
              <a:spcBef>
                <a:spcPts val="0"/>
              </a:spcBef>
              <a:spcAft>
                <a:spcPts val="0"/>
              </a:spcAft>
              <a:buNone/>
            </a:pPr>
            <a:r>
              <a:rPr lang="es">
                <a:solidFill>
                  <a:srgbClr val="4A678F"/>
                </a:solidFill>
                <a:latin typeface="Calibri"/>
                <a:ea typeface="Calibri"/>
                <a:cs typeface="Calibri"/>
                <a:sym typeface="Calibri"/>
              </a:rPr>
              <a:t>Resumen del Bloque 4</a:t>
            </a:r>
            <a:br>
              <a:rPr lang="es">
                <a:solidFill>
                  <a:srgbClr val="4A678F"/>
                </a:solidFill>
                <a:latin typeface="Calibri"/>
                <a:ea typeface="Calibri"/>
                <a:cs typeface="Calibri"/>
                <a:sym typeface="Calibri"/>
              </a:rPr>
            </a:br>
            <a:r>
              <a:rPr lang="es">
                <a:solidFill>
                  <a:srgbClr val="4A678F"/>
                </a:solidFill>
                <a:latin typeface="Calibri"/>
                <a:ea typeface="Calibri"/>
                <a:cs typeface="Calibri"/>
                <a:sym typeface="Calibri"/>
              </a:rPr>
              <a:t>Educación y Minería</a:t>
            </a:r>
            <a:endParaRPr>
              <a:solidFill>
                <a:srgbClr val="4A678F"/>
              </a:solidFill>
              <a:latin typeface="Calibri"/>
              <a:ea typeface="Calibri"/>
              <a:cs typeface="Calibri"/>
              <a:sym typeface="Calibri"/>
            </a:endParaRPr>
          </a:p>
        </p:txBody>
      </p:sp>
      <p:sp>
        <p:nvSpPr>
          <p:cNvPr id="443" name="Google Shape;443;p53"/>
          <p:cNvSpPr txBox="1"/>
          <p:nvPr>
            <p:ph idx="1" type="subTitle"/>
          </p:nvPr>
        </p:nvSpPr>
        <p:spPr>
          <a:xfrm>
            <a:off x="3368050" y="2073596"/>
            <a:ext cx="4341900" cy="600300"/>
          </a:xfrm>
          <a:prstGeom prst="rect">
            <a:avLst/>
          </a:prstGeom>
          <a:noFill/>
          <a:ln>
            <a:noFill/>
          </a:ln>
        </p:spPr>
        <p:txBody>
          <a:bodyPr anchorCtr="0" anchor="t" bIns="46025" lIns="92075" spcFirstLastPara="1" rIns="92075" wrap="square" tIns="46025">
            <a:noAutofit/>
          </a:bodyPr>
          <a:lstStyle/>
          <a:p>
            <a:pPr indent="0" lvl="0" marL="0" marR="0" rtl="0" algn="ctr">
              <a:lnSpc>
                <a:spcPct val="90000"/>
              </a:lnSpc>
              <a:spcBef>
                <a:spcPts val="0"/>
              </a:spcBef>
              <a:spcAft>
                <a:spcPts val="0"/>
              </a:spcAft>
              <a:buSzPts val="1680"/>
              <a:buNone/>
            </a:pPr>
            <a:r>
              <a:rPr b="1" lang="es" sz="2800">
                <a:solidFill>
                  <a:srgbClr val="4A678F"/>
                </a:solidFill>
              </a:rPr>
              <a:t>Lic. Cecilia De Blassi</a:t>
            </a:r>
            <a:endParaRPr b="1" sz="2800">
              <a:solidFill>
                <a:srgbClr val="4A678F"/>
              </a:solidFill>
            </a:endParaRPr>
          </a:p>
          <a:p>
            <a:pPr indent="0" lvl="0" marL="0" rtl="0" algn="ctr">
              <a:spcBef>
                <a:spcPts val="480"/>
              </a:spcBef>
              <a:spcAft>
                <a:spcPts val="0"/>
              </a:spcAft>
              <a:buSzPts val="1440"/>
              <a:buNone/>
            </a:pPr>
            <a:r>
              <a:t/>
            </a:r>
            <a:endParaRPr>
              <a:solidFill>
                <a:srgbClr val="4A678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8" name="Shape 448"/>
        <p:cNvGrpSpPr/>
        <p:nvPr/>
      </p:nvGrpSpPr>
      <p:grpSpPr>
        <a:xfrm>
          <a:off x="0" y="0"/>
          <a:ext cx="0" cy="0"/>
          <a:chOff x="0" y="0"/>
          <a:chExt cx="0" cy="0"/>
        </a:xfrm>
      </p:grpSpPr>
      <p:pic>
        <p:nvPicPr>
          <p:cNvPr id="449" name="Google Shape;449;p54"/>
          <p:cNvPicPr preferRelativeResize="0"/>
          <p:nvPr/>
        </p:nvPicPr>
        <p:blipFill rotWithShape="1">
          <a:blip r:embed="rId3">
            <a:alphaModFix/>
          </a:blip>
          <a:srcRect b="0" l="0" r="0" t="0"/>
          <a:stretch/>
        </p:blipFill>
        <p:spPr>
          <a:xfrm>
            <a:off x="1143000" y="-25654"/>
            <a:ext cx="6858000" cy="5143500"/>
          </a:xfrm>
          <a:prstGeom prst="rect">
            <a:avLst/>
          </a:prstGeom>
          <a:noFill/>
          <a:ln>
            <a:noFill/>
          </a:ln>
        </p:spPr>
      </p:pic>
      <p:sp>
        <p:nvSpPr>
          <p:cNvPr id="450" name="Google Shape;450;p54"/>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16/05/2023</a:t>
            </a:r>
            <a:endParaRPr/>
          </a:p>
        </p:txBody>
      </p:sp>
      <p:sp>
        <p:nvSpPr>
          <p:cNvPr id="451" name="Google Shape;451;p54"/>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452" name="Google Shape;452;p54"/>
          <p:cNvSpPr txBox="1"/>
          <p:nvPr>
            <p:ph type="title"/>
          </p:nvPr>
        </p:nvSpPr>
        <p:spPr>
          <a:xfrm>
            <a:off x="304800" y="1360168"/>
            <a:ext cx="8159700" cy="3337500"/>
          </a:xfrm>
          <a:prstGeom prst="rect">
            <a:avLst/>
          </a:prstGeom>
          <a:noFill/>
          <a:ln>
            <a:noFill/>
          </a:ln>
        </p:spPr>
        <p:txBody>
          <a:bodyPr anchorCtr="0" anchor="ctr" bIns="46025" lIns="92075" spcFirstLastPara="1" rIns="92075" wrap="square" tIns="46025">
            <a:normAutofit/>
          </a:bodyPr>
          <a:lstStyle/>
          <a:p>
            <a:pPr indent="0" lvl="0" marL="0" marR="0" rtl="0" algn="l">
              <a:lnSpc>
                <a:spcPct val="90000"/>
              </a:lnSpc>
              <a:spcBef>
                <a:spcPts val="0"/>
              </a:spcBef>
              <a:spcAft>
                <a:spcPts val="0"/>
              </a:spcAft>
              <a:buNone/>
            </a:pPr>
            <a:br>
              <a:rPr b="0" i="0" lang="es" sz="2800" u="none" cap="none" strike="noStrike">
                <a:solidFill>
                  <a:srgbClr val="000000"/>
                </a:solidFill>
                <a:latin typeface="Calibri"/>
                <a:ea typeface="Calibri"/>
                <a:cs typeface="Calibri"/>
                <a:sym typeface="Calibri"/>
              </a:rPr>
            </a:br>
            <a:br>
              <a:rPr lang="es" sz="2000"/>
            </a:br>
            <a:endParaRPr b="0" sz="2800">
              <a:solidFill>
                <a:srgbClr val="4A678F"/>
              </a:solidFill>
              <a:latin typeface="Calibri"/>
              <a:ea typeface="Calibri"/>
              <a:cs typeface="Calibri"/>
              <a:sym typeface="Calibri"/>
            </a:endParaRPr>
          </a:p>
        </p:txBody>
      </p:sp>
      <p:pic>
        <p:nvPicPr>
          <p:cNvPr id="453" name="Google Shape;453;p54"/>
          <p:cNvPicPr preferRelativeResize="0"/>
          <p:nvPr/>
        </p:nvPicPr>
        <p:blipFill rotWithShape="1">
          <a:blip r:embed="rId4">
            <a:alphaModFix/>
          </a:blip>
          <a:srcRect b="0" l="0" r="0" t="0"/>
          <a:stretch/>
        </p:blipFill>
        <p:spPr>
          <a:xfrm>
            <a:off x="1529509" y="545828"/>
            <a:ext cx="2615410" cy="859610"/>
          </a:xfrm>
          <a:prstGeom prst="rect">
            <a:avLst/>
          </a:prstGeom>
          <a:noFill/>
          <a:ln>
            <a:noFill/>
          </a:ln>
        </p:spPr>
      </p:pic>
      <p:pic>
        <p:nvPicPr>
          <p:cNvPr id="454" name="Google Shape;454;p54"/>
          <p:cNvPicPr preferRelativeResize="0"/>
          <p:nvPr/>
        </p:nvPicPr>
        <p:blipFill rotWithShape="1">
          <a:blip r:embed="rId5">
            <a:alphaModFix/>
          </a:blip>
          <a:srcRect b="0" l="0" r="0" t="0"/>
          <a:stretch/>
        </p:blipFill>
        <p:spPr>
          <a:xfrm>
            <a:off x="5067958" y="502390"/>
            <a:ext cx="2674851" cy="946486"/>
          </a:xfrm>
          <a:prstGeom prst="rect">
            <a:avLst/>
          </a:prstGeom>
          <a:noFill/>
          <a:ln>
            <a:noFill/>
          </a:ln>
        </p:spPr>
      </p:pic>
      <p:sp>
        <p:nvSpPr>
          <p:cNvPr id="455" name="Google Shape;455;p54"/>
          <p:cNvSpPr txBox="1"/>
          <p:nvPr/>
        </p:nvSpPr>
        <p:spPr>
          <a:xfrm>
            <a:off x="1142997" y="1506733"/>
            <a:ext cx="8159700" cy="3078300"/>
          </a:xfrm>
          <a:prstGeom prst="rect">
            <a:avLst/>
          </a:prstGeom>
          <a:noFill/>
          <a:ln>
            <a:noFill/>
          </a:ln>
        </p:spPr>
        <p:txBody>
          <a:bodyPr anchorCtr="0" anchor="t" bIns="45700" lIns="91425" spcFirstLastPara="1" rIns="91425" wrap="square" tIns="45700">
            <a:spAutoFit/>
          </a:bodyPr>
          <a:lstStyle/>
          <a:p>
            <a:pPr indent="-177800" lvl="0" marL="228600" marR="0" rtl="0" algn="l">
              <a:lnSpc>
                <a:spcPct val="90000"/>
              </a:lnSpc>
              <a:spcBef>
                <a:spcPts val="0"/>
              </a:spcBef>
              <a:spcAft>
                <a:spcPts val="0"/>
              </a:spcAft>
              <a:buClr>
                <a:srgbClr val="4A678F"/>
              </a:buClr>
              <a:buSzPts val="2000"/>
              <a:buFont typeface="Arial"/>
              <a:buChar char="•"/>
            </a:pPr>
            <a:r>
              <a:rPr lang="es" sz="2000">
                <a:solidFill>
                  <a:srgbClr val="4A678F"/>
                </a:solidFill>
                <a:latin typeface="Calibri"/>
                <a:ea typeface="Calibri"/>
                <a:cs typeface="Calibri"/>
                <a:sym typeface="Calibri"/>
              </a:rPr>
              <a:t>Minería (Res. 905-DGE-19)</a:t>
            </a:r>
            <a:endParaRPr sz="2000"/>
          </a:p>
          <a:p>
            <a:pPr indent="-177800" lvl="0" marL="228600" marR="0" rtl="0" algn="l">
              <a:lnSpc>
                <a:spcPct val="90000"/>
              </a:lnSpc>
              <a:spcBef>
                <a:spcPts val="1000"/>
              </a:spcBef>
              <a:spcAft>
                <a:spcPts val="0"/>
              </a:spcAft>
              <a:buClr>
                <a:srgbClr val="4A678F"/>
              </a:buClr>
              <a:buSzPts val="2000"/>
              <a:buFont typeface="Arial"/>
              <a:buChar char="•"/>
            </a:pPr>
            <a:r>
              <a:rPr lang="es" sz="2000">
                <a:solidFill>
                  <a:srgbClr val="4A678F"/>
                </a:solidFill>
                <a:latin typeface="Calibri"/>
                <a:ea typeface="Calibri"/>
                <a:cs typeface="Calibri"/>
                <a:sym typeface="Calibri"/>
              </a:rPr>
              <a:t>Higiene y Seguridad c/orientación en Calidad y Medio Ambiente (Res. 904-DGE-19)</a:t>
            </a:r>
            <a:endParaRPr sz="2000"/>
          </a:p>
          <a:p>
            <a:pPr indent="-177800" lvl="0" marL="228600" marR="0" rtl="0" algn="l">
              <a:lnSpc>
                <a:spcPct val="90000"/>
              </a:lnSpc>
              <a:spcBef>
                <a:spcPts val="1000"/>
              </a:spcBef>
              <a:spcAft>
                <a:spcPts val="0"/>
              </a:spcAft>
              <a:buClr>
                <a:srgbClr val="4A678F"/>
              </a:buClr>
              <a:buSzPts val="2000"/>
              <a:buFont typeface="Arial"/>
              <a:buChar char="•"/>
            </a:pPr>
            <a:r>
              <a:rPr lang="es" sz="2000">
                <a:solidFill>
                  <a:srgbClr val="4A678F"/>
                </a:solidFill>
                <a:latin typeface="Calibri"/>
                <a:ea typeface="Calibri"/>
                <a:cs typeface="Calibri"/>
                <a:sym typeface="Calibri"/>
              </a:rPr>
              <a:t>Petróleo y Gas (Res. 1139-DGE.22)</a:t>
            </a:r>
            <a:endParaRPr sz="2000"/>
          </a:p>
          <a:p>
            <a:pPr indent="-177800" lvl="0" marL="228600" marR="0" rtl="0" algn="l">
              <a:lnSpc>
                <a:spcPct val="90000"/>
              </a:lnSpc>
              <a:spcBef>
                <a:spcPts val="1000"/>
              </a:spcBef>
              <a:spcAft>
                <a:spcPts val="0"/>
              </a:spcAft>
              <a:buClr>
                <a:srgbClr val="4A678F"/>
              </a:buClr>
              <a:buSzPts val="2000"/>
              <a:buFont typeface="Arial"/>
              <a:buChar char="•"/>
            </a:pPr>
            <a:r>
              <a:rPr lang="es" sz="2000">
                <a:solidFill>
                  <a:srgbClr val="4A678F"/>
                </a:solidFill>
                <a:latin typeface="Calibri"/>
                <a:ea typeface="Calibri"/>
                <a:cs typeface="Calibri"/>
                <a:sym typeface="Calibri"/>
              </a:rPr>
              <a:t>Obras Viales (Res. 701-DGE-20)</a:t>
            </a:r>
            <a:endParaRPr sz="2000"/>
          </a:p>
          <a:p>
            <a:pPr indent="-177800" lvl="0" marL="228600" marR="0" rtl="0" algn="l">
              <a:lnSpc>
                <a:spcPct val="90000"/>
              </a:lnSpc>
              <a:spcBef>
                <a:spcPts val="1000"/>
              </a:spcBef>
              <a:spcAft>
                <a:spcPts val="0"/>
              </a:spcAft>
              <a:buClr>
                <a:srgbClr val="4A678F"/>
              </a:buClr>
              <a:buSzPts val="2000"/>
              <a:buFont typeface="Arial"/>
              <a:buChar char="•"/>
            </a:pPr>
            <a:r>
              <a:rPr lang="es" sz="2000">
                <a:solidFill>
                  <a:srgbClr val="4A678F"/>
                </a:solidFill>
                <a:latin typeface="Calibri"/>
                <a:ea typeface="Calibri"/>
                <a:cs typeface="Calibri"/>
                <a:sym typeface="Calibri"/>
              </a:rPr>
              <a:t>Energías Renovables (Res. 702-DGE-20)</a:t>
            </a:r>
            <a:endParaRPr sz="2000"/>
          </a:p>
          <a:p>
            <a:pPr indent="-177800" lvl="0" marL="228600" marR="0" rtl="0" algn="l">
              <a:lnSpc>
                <a:spcPct val="90000"/>
              </a:lnSpc>
              <a:spcBef>
                <a:spcPts val="1000"/>
              </a:spcBef>
              <a:spcAft>
                <a:spcPts val="0"/>
              </a:spcAft>
              <a:buClr>
                <a:srgbClr val="4A678F"/>
              </a:buClr>
              <a:buSzPts val="2000"/>
              <a:buFont typeface="Arial"/>
              <a:buChar char="•"/>
            </a:pPr>
            <a:r>
              <a:rPr lang="es" sz="2000">
                <a:solidFill>
                  <a:srgbClr val="4A678F"/>
                </a:solidFill>
                <a:latin typeface="Calibri"/>
                <a:ea typeface="Calibri"/>
                <a:cs typeface="Calibri"/>
                <a:sym typeface="Calibri"/>
              </a:rPr>
              <a:t>Metalmecánica (Res. 675-DGE-20)</a:t>
            </a:r>
            <a:endParaRPr sz="2000"/>
          </a:p>
          <a:p>
            <a:pPr indent="-177800" lvl="0" marL="228600" marR="0" rtl="0" algn="l">
              <a:lnSpc>
                <a:spcPct val="90000"/>
              </a:lnSpc>
              <a:spcBef>
                <a:spcPts val="1000"/>
              </a:spcBef>
              <a:spcAft>
                <a:spcPts val="0"/>
              </a:spcAft>
              <a:buClr>
                <a:srgbClr val="4A678F"/>
              </a:buClr>
              <a:buSzPts val="2000"/>
              <a:buFont typeface="Arial"/>
              <a:buChar char="•"/>
            </a:pPr>
            <a:r>
              <a:rPr lang="es" sz="2000">
                <a:solidFill>
                  <a:srgbClr val="4A678F"/>
                </a:solidFill>
                <a:latin typeface="Calibri"/>
                <a:ea typeface="Calibri"/>
                <a:cs typeface="Calibri"/>
                <a:sym typeface="Calibri"/>
              </a:rPr>
              <a:t>Servicios básicos y Construcciones Livianas (En trámite)</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3" name="Shape 153"/>
        <p:cNvGrpSpPr/>
        <p:nvPr/>
      </p:nvGrpSpPr>
      <p:grpSpPr>
        <a:xfrm>
          <a:off x="0" y="0"/>
          <a:ext cx="0" cy="0"/>
          <a:chOff x="0" y="0"/>
          <a:chExt cx="0" cy="0"/>
        </a:xfrm>
      </p:grpSpPr>
      <p:pic>
        <p:nvPicPr>
          <p:cNvPr id="154" name="Google Shape;154;p28"/>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155" name="Google Shape;155;p28"/>
          <p:cNvSpPr txBox="1"/>
          <p:nvPr>
            <p:ph idx="10" type="dt"/>
          </p:nvPr>
        </p:nvSpPr>
        <p:spPr>
          <a:xfrm>
            <a:off x="4191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10/05/2023</a:t>
            </a:r>
            <a:endParaRPr/>
          </a:p>
        </p:txBody>
      </p:sp>
      <p:sp>
        <p:nvSpPr>
          <p:cNvPr id="156" name="Google Shape;156;p28"/>
          <p:cNvSpPr txBox="1"/>
          <p:nvPr>
            <p:ph idx="12" type="sldNum"/>
          </p:nvPr>
        </p:nvSpPr>
        <p:spPr>
          <a:xfrm>
            <a:off x="71247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157" name="Google Shape;157;p28"/>
          <p:cNvSpPr txBox="1"/>
          <p:nvPr>
            <p:ph type="title"/>
          </p:nvPr>
        </p:nvSpPr>
        <p:spPr>
          <a:xfrm>
            <a:off x="707326" y="516650"/>
            <a:ext cx="8159700" cy="535200"/>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None/>
            </a:pPr>
            <a:r>
              <a:rPr lang="es" sz="3600">
                <a:solidFill>
                  <a:srgbClr val="4A678F"/>
                </a:solidFill>
              </a:rPr>
              <a:t>El desafío de la transición energética</a:t>
            </a:r>
            <a:endParaRPr/>
          </a:p>
        </p:txBody>
      </p:sp>
      <p:grpSp>
        <p:nvGrpSpPr>
          <p:cNvPr id="158" name="Google Shape;158;p28"/>
          <p:cNvGrpSpPr/>
          <p:nvPr/>
        </p:nvGrpSpPr>
        <p:grpSpPr>
          <a:xfrm>
            <a:off x="5230465" y="1051856"/>
            <a:ext cx="2839315" cy="2874553"/>
            <a:chOff x="4311690" y="1107081"/>
            <a:chExt cx="2839315" cy="2874553"/>
          </a:xfrm>
        </p:grpSpPr>
        <p:pic>
          <p:nvPicPr>
            <p:cNvPr id="159" name="Google Shape;159;p28"/>
            <p:cNvPicPr preferRelativeResize="0"/>
            <p:nvPr/>
          </p:nvPicPr>
          <p:blipFill rotWithShape="1">
            <a:blip r:embed="rId4">
              <a:alphaModFix/>
            </a:blip>
            <a:srcRect b="0" l="0" r="0" t="0"/>
            <a:stretch/>
          </p:blipFill>
          <p:spPr>
            <a:xfrm>
              <a:off x="4311690" y="2240451"/>
              <a:ext cx="2839315" cy="1741183"/>
            </a:xfrm>
            <a:prstGeom prst="rect">
              <a:avLst/>
            </a:prstGeom>
            <a:noFill/>
            <a:ln>
              <a:noFill/>
            </a:ln>
          </p:spPr>
        </p:pic>
        <p:pic>
          <p:nvPicPr>
            <p:cNvPr id="160" name="Google Shape;160;p28"/>
            <p:cNvPicPr preferRelativeResize="0"/>
            <p:nvPr/>
          </p:nvPicPr>
          <p:blipFill rotWithShape="1">
            <a:blip r:embed="rId5">
              <a:alphaModFix/>
            </a:blip>
            <a:srcRect b="0" l="0" r="0" t="0"/>
            <a:stretch/>
          </p:blipFill>
          <p:spPr>
            <a:xfrm>
              <a:off x="5594649" y="1113588"/>
              <a:ext cx="1525700" cy="857250"/>
            </a:xfrm>
            <a:prstGeom prst="rect">
              <a:avLst/>
            </a:prstGeom>
            <a:noFill/>
            <a:ln>
              <a:noFill/>
            </a:ln>
          </p:spPr>
        </p:pic>
        <p:pic>
          <p:nvPicPr>
            <p:cNvPr id="161" name="Google Shape;161;p28"/>
            <p:cNvPicPr preferRelativeResize="0"/>
            <p:nvPr/>
          </p:nvPicPr>
          <p:blipFill rotWithShape="1">
            <a:blip r:embed="rId6">
              <a:alphaModFix/>
            </a:blip>
            <a:srcRect b="0" l="0" r="0" t="0"/>
            <a:stretch/>
          </p:blipFill>
          <p:spPr>
            <a:xfrm>
              <a:off x="4311690" y="1107081"/>
              <a:ext cx="1166376" cy="870296"/>
            </a:xfrm>
            <a:prstGeom prst="rect">
              <a:avLst/>
            </a:prstGeom>
            <a:noFill/>
            <a:ln>
              <a:noFill/>
            </a:ln>
          </p:spPr>
        </p:pic>
      </p:grpSp>
      <p:grpSp>
        <p:nvGrpSpPr>
          <p:cNvPr id="162" name="Google Shape;162;p28"/>
          <p:cNvGrpSpPr/>
          <p:nvPr/>
        </p:nvGrpSpPr>
        <p:grpSpPr>
          <a:xfrm>
            <a:off x="1226383" y="1137019"/>
            <a:ext cx="4782333" cy="3464110"/>
            <a:chOff x="274783" y="1051856"/>
            <a:chExt cx="4782333" cy="3464110"/>
          </a:xfrm>
        </p:grpSpPr>
        <p:pic>
          <p:nvPicPr>
            <p:cNvPr id="163" name="Google Shape;163;p28"/>
            <p:cNvPicPr preferRelativeResize="0"/>
            <p:nvPr/>
          </p:nvPicPr>
          <p:blipFill rotWithShape="1">
            <a:blip r:embed="rId7">
              <a:alphaModFix/>
            </a:blip>
            <a:srcRect b="0" l="0" r="0" t="0"/>
            <a:stretch/>
          </p:blipFill>
          <p:spPr>
            <a:xfrm>
              <a:off x="360572" y="4251216"/>
              <a:ext cx="4696544" cy="264750"/>
            </a:xfrm>
            <a:prstGeom prst="rect">
              <a:avLst/>
            </a:prstGeom>
            <a:noFill/>
            <a:ln>
              <a:noFill/>
            </a:ln>
          </p:spPr>
        </p:pic>
        <p:pic>
          <p:nvPicPr>
            <p:cNvPr id="164" name="Google Shape;164;p28"/>
            <p:cNvPicPr preferRelativeResize="0"/>
            <p:nvPr/>
          </p:nvPicPr>
          <p:blipFill rotWithShape="1">
            <a:blip r:embed="rId8">
              <a:alphaModFix/>
            </a:blip>
            <a:srcRect b="0" l="0" r="0" t="0"/>
            <a:stretch/>
          </p:blipFill>
          <p:spPr>
            <a:xfrm>
              <a:off x="274783" y="1051856"/>
              <a:ext cx="2228517" cy="1862871"/>
            </a:xfrm>
            <a:prstGeom prst="rect">
              <a:avLst/>
            </a:prstGeom>
            <a:noFill/>
            <a:ln>
              <a:noFill/>
            </a:ln>
          </p:spPr>
        </p:pic>
        <p:pic>
          <p:nvPicPr>
            <p:cNvPr id="165" name="Google Shape;165;p28"/>
            <p:cNvPicPr preferRelativeResize="0"/>
            <p:nvPr/>
          </p:nvPicPr>
          <p:blipFill rotWithShape="1">
            <a:blip r:embed="rId9">
              <a:alphaModFix/>
            </a:blip>
            <a:srcRect b="0" l="0" r="0" t="0"/>
            <a:stretch/>
          </p:blipFill>
          <p:spPr>
            <a:xfrm>
              <a:off x="1371600" y="1889654"/>
              <a:ext cx="2823529" cy="2356775"/>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0" name="Shape 460"/>
        <p:cNvGrpSpPr/>
        <p:nvPr/>
      </p:nvGrpSpPr>
      <p:grpSpPr>
        <a:xfrm>
          <a:off x="0" y="0"/>
          <a:ext cx="0" cy="0"/>
          <a:chOff x="0" y="0"/>
          <a:chExt cx="0" cy="0"/>
        </a:xfrm>
      </p:grpSpPr>
      <p:pic>
        <p:nvPicPr>
          <p:cNvPr id="461" name="Google Shape;461;p55"/>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462" name="Google Shape;462;p55"/>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16/05/2023</a:t>
            </a:r>
            <a:endParaRPr/>
          </a:p>
        </p:txBody>
      </p:sp>
      <p:sp>
        <p:nvSpPr>
          <p:cNvPr id="463" name="Google Shape;463;p55"/>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464" name="Google Shape;464;p55"/>
          <p:cNvSpPr txBox="1"/>
          <p:nvPr>
            <p:ph type="title"/>
          </p:nvPr>
        </p:nvSpPr>
        <p:spPr>
          <a:xfrm>
            <a:off x="1143001" y="346325"/>
            <a:ext cx="7342200" cy="1242300"/>
          </a:xfrm>
          <a:prstGeom prst="rect">
            <a:avLst/>
          </a:prstGeom>
          <a:noFill/>
          <a:ln>
            <a:noFill/>
          </a:ln>
        </p:spPr>
        <p:txBody>
          <a:bodyPr anchorCtr="0" anchor="ctr" bIns="46025" lIns="92075" spcFirstLastPara="1" rIns="92075" wrap="square" tIns="46025">
            <a:noAutofit/>
          </a:bodyPr>
          <a:lstStyle/>
          <a:p>
            <a:pPr indent="0" lvl="0" marL="0" marR="0" rtl="0" algn="l">
              <a:lnSpc>
                <a:spcPct val="100000"/>
              </a:lnSpc>
              <a:spcBef>
                <a:spcPts val="0"/>
              </a:spcBef>
              <a:spcAft>
                <a:spcPts val="0"/>
              </a:spcAft>
              <a:buNone/>
            </a:pPr>
            <a:r>
              <a:rPr lang="es" sz="2000">
                <a:solidFill>
                  <a:srgbClr val="4A678F"/>
                </a:solidFill>
                <a:latin typeface="Calibri"/>
                <a:ea typeface="Calibri"/>
                <a:cs typeface="Calibri"/>
                <a:sym typeface="Calibri"/>
              </a:rPr>
              <a:t>Pedido</a:t>
            </a:r>
            <a:r>
              <a:rPr b="0" i="0" lang="es" sz="2000" u="none" cap="none" strike="noStrike">
                <a:solidFill>
                  <a:srgbClr val="000000"/>
                </a:solidFill>
                <a:latin typeface="Calibri"/>
                <a:ea typeface="Calibri"/>
                <a:cs typeface="Calibri"/>
                <a:sym typeface="Calibri"/>
              </a:rPr>
              <a:t> </a:t>
            </a:r>
            <a:r>
              <a:rPr lang="es" sz="2000">
                <a:solidFill>
                  <a:srgbClr val="4A678F"/>
                </a:solidFill>
                <a:latin typeface="Calibri"/>
                <a:ea typeface="Calibri"/>
                <a:cs typeface="Calibri"/>
                <a:sym typeface="Calibri"/>
              </a:rPr>
              <a:t>de la ASINMET – Nota entregada a la Rectora del INSUTEC </a:t>
            </a:r>
            <a:endParaRPr sz="2000">
              <a:solidFill>
                <a:srgbClr val="4A678F"/>
              </a:solidFill>
              <a:latin typeface="Calibri"/>
              <a:ea typeface="Calibri"/>
              <a:cs typeface="Calibri"/>
              <a:sym typeface="Calibri"/>
            </a:endParaRPr>
          </a:p>
          <a:p>
            <a:pPr indent="0" lvl="0" marL="0" marR="0" rtl="0" algn="l">
              <a:lnSpc>
                <a:spcPct val="100000"/>
              </a:lnSpc>
              <a:spcBef>
                <a:spcPts val="0"/>
              </a:spcBef>
              <a:spcAft>
                <a:spcPts val="0"/>
              </a:spcAft>
              <a:buNone/>
            </a:pPr>
            <a:r>
              <a:rPr lang="es" sz="2000">
                <a:solidFill>
                  <a:srgbClr val="4A678F"/>
                </a:solidFill>
                <a:latin typeface="Calibri"/>
                <a:ea typeface="Calibri"/>
                <a:cs typeface="Calibri"/>
                <a:sym typeface="Calibri"/>
              </a:rPr>
              <a:t>el 17 de mayo de 2022 para ser elevada a la DGE.  </a:t>
            </a:r>
            <a:endParaRPr sz="2000">
              <a:solidFill>
                <a:srgbClr val="4A678F"/>
              </a:solidFill>
              <a:latin typeface="Calibri"/>
              <a:ea typeface="Calibri"/>
              <a:cs typeface="Calibri"/>
              <a:sym typeface="Calibri"/>
            </a:endParaRPr>
          </a:p>
        </p:txBody>
      </p:sp>
      <p:pic>
        <p:nvPicPr>
          <p:cNvPr id="465" name="Google Shape;465;p55"/>
          <p:cNvPicPr preferRelativeResize="0"/>
          <p:nvPr/>
        </p:nvPicPr>
        <p:blipFill rotWithShape="1">
          <a:blip r:embed="rId4">
            <a:alphaModFix/>
          </a:blip>
          <a:srcRect b="0" l="0" r="0" t="0"/>
          <a:stretch/>
        </p:blipFill>
        <p:spPr>
          <a:xfrm>
            <a:off x="2013609" y="1321625"/>
            <a:ext cx="2410804" cy="2998985"/>
          </a:xfrm>
          <a:prstGeom prst="rect">
            <a:avLst/>
          </a:prstGeom>
          <a:noFill/>
          <a:ln>
            <a:noFill/>
          </a:ln>
        </p:spPr>
      </p:pic>
      <p:pic>
        <p:nvPicPr>
          <p:cNvPr id="466" name="Google Shape;466;p55"/>
          <p:cNvPicPr preferRelativeResize="0"/>
          <p:nvPr/>
        </p:nvPicPr>
        <p:blipFill rotWithShape="1">
          <a:blip r:embed="rId5">
            <a:alphaModFix/>
          </a:blip>
          <a:srcRect b="0" l="0" r="0" t="0"/>
          <a:stretch/>
        </p:blipFill>
        <p:spPr>
          <a:xfrm>
            <a:off x="4626972" y="1329612"/>
            <a:ext cx="2383421" cy="298301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1" name="Shape 471"/>
        <p:cNvGrpSpPr/>
        <p:nvPr/>
      </p:nvGrpSpPr>
      <p:grpSpPr>
        <a:xfrm>
          <a:off x="0" y="0"/>
          <a:ext cx="0" cy="0"/>
          <a:chOff x="0" y="0"/>
          <a:chExt cx="0" cy="0"/>
        </a:xfrm>
      </p:grpSpPr>
      <p:pic>
        <p:nvPicPr>
          <p:cNvPr id="472" name="Google Shape;472;p56"/>
          <p:cNvPicPr preferRelativeResize="0"/>
          <p:nvPr/>
        </p:nvPicPr>
        <p:blipFill rotWithShape="1">
          <a:blip r:embed="rId3">
            <a:alphaModFix/>
          </a:blip>
          <a:srcRect b="0" l="0" r="0" t="0"/>
          <a:stretch/>
        </p:blipFill>
        <p:spPr>
          <a:xfrm>
            <a:off x="1143000" y="3687"/>
            <a:ext cx="6858000" cy="5143500"/>
          </a:xfrm>
          <a:prstGeom prst="rect">
            <a:avLst/>
          </a:prstGeom>
          <a:noFill/>
          <a:ln>
            <a:noFill/>
          </a:ln>
        </p:spPr>
      </p:pic>
      <p:sp>
        <p:nvSpPr>
          <p:cNvPr id="473" name="Google Shape;473;p56"/>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16/05/2023</a:t>
            </a:r>
            <a:endParaRPr/>
          </a:p>
        </p:txBody>
      </p:sp>
      <p:sp>
        <p:nvSpPr>
          <p:cNvPr id="474" name="Google Shape;474;p56"/>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pic>
        <p:nvPicPr>
          <p:cNvPr id="475" name="Google Shape;475;p56"/>
          <p:cNvPicPr preferRelativeResize="0"/>
          <p:nvPr/>
        </p:nvPicPr>
        <p:blipFill rotWithShape="1">
          <a:blip r:embed="rId4">
            <a:alphaModFix/>
          </a:blip>
          <a:srcRect b="0" l="0" r="0" t="0"/>
          <a:stretch/>
        </p:blipFill>
        <p:spPr>
          <a:xfrm>
            <a:off x="1663113" y="936355"/>
            <a:ext cx="4806533" cy="1553902"/>
          </a:xfrm>
          <a:prstGeom prst="rect">
            <a:avLst/>
          </a:prstGeom>
          <a:noFill/>
          <a:ln>
            <a:noFill/>
          </a:ln>
        </p:spPr>
      </p:pic>
      <p:pic>
        <p:nvPicPr>
          <p:cNvPr descr="Un grupo de personas alrededor de una mesa con un traje de color negro&#10;&#10;Descripción generada automáticamente con confianza baja" id="476" name="Google Shape;476;p56"/>
          <p:cNvPicPr preferRelativeResize="0"/>
          <p:nvPr/>
        </p:nvPicPr>
        <p:blipFill rotWithShape="1">
          <a:blip r:embed="rId5">
            <a:alphaModFix/>
          </a:blip>
          <a:srcRect b="0" l="0" r="0" t="0"/>
          <a:stretch/>
        </p:blipFill>
        <p:spPr>
          <a:xfrm>
            <a:off x="2209805" y="2490244"/>
            <a:ext cx="3962408" cy="2390726"/>
          </a:xfrm>
          <a:prstGeom prst="rect">
            <a:avLst/>
          </a:prstGeom>
          <a:noFill/>
          <a:ln>
            <a:noFill/>
          </a:ln>
        </p:spPr>
      </p:pic>
      <p:sp>
        <p:nvSpPr>
          <p:cNvPr id="477" name="Google Shape;477;p56"/>
          <p:cNvSpPr txBox="1"/>
          <p:nvPr/>
        </p:nvSpPr>
        <p:spPr>
          <a:xfrm>
            <a:off x="266694" y="348204"/>
            <a:ext cx="86106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A678F"/>
              </a:buClr>
              <a:buSzPts val="2800"/>
              <a:buFont typeface="Calibri"/>
              <a:buNone/>
            </a:pPr>
            <a:r>
              <a:rPr lang="es" sz="2200">
                <a:solidFill>
                  <a:srgbClr val="4A678F"/>
                </a:solidFill>
                <a:latin typeface="Calibri"/>
                <a:ea typeface="Calibri"/>
                <a:cs typeface="Calibri"/>
                <a:sym typeface="Calibri"/>
              </a:rPr>
              <a:t>Declaración de interés provincial en la </a:t>
            </a:r>
            <a:endParaRPr sz="2200">
              <a:solidFill>
                <a:srgbClr val="4A678F"/>
              </a:solidFill>
              <a:latin typeface="Calibri"/>
              <a:ea typeface="Calibri"/>
              <a:cs typeface="Calibri"/>
              <a:sym typeface="Calibri"/>
            </a:endParaRPr>
          </a:p>
          <a:p>
            <a:pPr indent="0" lvl="0" marL="0" marR="0" rtl="0" algn="ctr">
              <a:lnSpc>
                <a:spcPct val="100000"/>
              </a:lnSpc>
              <a:spcBef>
                <a:spcPts val="0"/>
              </a:spcBef>
              <a:spcAft>
                <a:spcPts val="0"/>
              </a:spcAft>
              <a:buClr>
                <a:srgbClr val="4A678F"/>
              </a:buClr>
              <a:buSzPts val="2800"/>
              <a:buFont typeface="Calibri"/>
              <a:buNone/>
            </a:pPr>
            <a:r>
              <a:rPr lang="es" sz="2200">
                <a:solidFill>
                  <a:srgbClr val="4A678F"/>
                </a:solidFill>
                <a:latin typeface="Calibri"/>
                <a:ea typeface="Calibri"/>
                <a:cs typeface="Calibri"/>
                <a:sym typeface="Calibri"/>
              </a:rPr>
              <a:t>Honorable Cámara de Diputados</a:t>
            </a:r>
            <a:endParaRPr sz="2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2" name="Shape 482"/>
        <p:cNvGrpSpPr/>
        <p:nvPr/>
      </p:nvGrpSpPr>
      <p:grpSpPr>
        <a:xfrm>
          <a:off x="0" y="0"/>
          <a:ext cx="0" cy="0"/>
          <a:chOff x="0" y="0"/>
          <a:chExt cx="0" cy="0"/>
        </a:xfrm>
      </p:grpSpPr>
      <p:pic>
        <p:nvPicPr>
          <p:cNvPr id="483" name="Google Shape;483;p57"/>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484" name="Google Shape;484;p57"/>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16/05/2023</a:t>
            </a:r>
            <a:endParaRPr/>
          </a:p>
        </p:txBody>
      </p:sp>
      <p:sp>
        <p:nvSpPr>
          <p:cNvPr id="485" name="Google Shape;485;p57"/>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486" name="Google Shape;486;p57"/>
          <p:cNvSpPr txBox="1"/>
          <p:nvPr>
            <p:ph type="title"/>
          </p:nvPr>
        </p:nvSpPr>
        <p:spPr>
          <a:xfrm>
            <a:off x="683568" y="297756"/>
            <a:ext cx="8064900" cy="524700"/>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None/>
            </a:pPr>
            <a:r>
              <a:rPr lang="es" sz="2400">
                <a:solidFill>
                  <a:srgbClr val="4A678F"/>
                </a:solidFill>
                <a:latin typeface="Calibri"/>
                <a:ea typeface="Calibri"/>
                <a:cs typeface="Calibri"/>
                <a:sym typeface="Calibri"/>
              </a:rPr>
              <a:t>Pasos a seguir</a:t>
            </a:r>
            <a:endParaRPr sz="2400"/>
          </a:p>
        </p:txBody>
      </p:sp>
      <p:sp>
        <p:nvSpPr>
          <p:cNvPr id="487" name="Google Shape;487;p57"/>
          <p:cNvSpPr txBox="1"/>
          <p:nvPr/>
        </p:nvSpPr>
        <p:spPr>
          <a:xfrm>
            <a:off x="1143000" y="937350"/>
            <a:ext cx="68580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A678F"/>
              </a:buClr>
              <a:buSzPts val="1800"/>
              <a:buFont typeface="Calibri"/>
              <a:buNone/>
            </a:pPr>
            <a:r>
              <a:rPr b="1" lang="es">
                <a:solidFill>
                  <a:srgbClr val="4A678F"/>
                </a:solidFill>
                <a:latin typeface="Calibri"/>
                <a:ea typeface="Calibri"/>
                <a:cs typeface="Calibri"/>
                <a:sym typeface="Calibri"/>
              </a:rPr>
              <a:t>Conclusiones</a:t>
            </a:r>
            <a:endParaRPr/>
          </a:p>
          <a:p>
            <a:pPr indent="0" lvl="0" marL="0" marR="0" rtl="0" algn="l">
              <a:lnSpc>
                <a:spcPct val="100000"/>
              </a:lnSpc>
              <a:spcBef>
                <a:spcPts val="0"/>
              </a:spcBef>
              <a:spcAft>
                <a:spcPts val="0"/>
              </a:spcAft>
              <a:buClr>
                <a:srgbClr val="4A678F"/>
              </a:buClr>
              <a:buSzPts val="1800"/>
              <a:buFont typeface="Calibri"/>
              <a:buNone/>
            </a:pPr>
            <a:r>
              <a:rPr lang="es">
                <a:solidFill>
                  <a:srgbClr val="4A678F"/>
                </a:solidFill>
                <a:latin typeface="Calibri"/>
                <a:ea typeface="Calibri"/>
                <a:cs typeface="Calibri"/>
                <a:sym typeface="Calibri"/>
              </a:rPr>
              <a:t>Luego de concluido el dictado de la 1° edición de curso, dado para la región centro norte:</a:t>
            </a:r>
            <a:endParaRPr/>
          </a:p>
          <a:p>
            <a:pPr indent="0" lvl="0" marL="0" marR="0" rtl="0" algn="l">
              <a:lnSpc>
                <a:spcPct val="100000"/>
              </a:lnSpc>
              <a:spcBef>
                <a:spcPts val="0"/>
              </a:spcBef>
              <a:spcAft>
                <a:spcPts val="0"/>
              </a:spcAft>
              <a:buClr>
                <a:srgbClr val="4A678F"/>
              </a:buClr>
              <a:buSzPts val="1800"/>
              <a:buFont typeface="Calibri"/>
              <a:buNone/>
            </a:pPr>
            <a:r>
              <a:rPr lang="es">
                <a:solidFill>
                  <a:srgbClr val="4A678F"/>
                </a:solidFill>
                <a:latin typeface="Calibri"/>
                <a:ea typeface="Calibri"/>
                <a:cs typeface="Calibri"/>
                <a:sym typeface="Calibri"/>
              </a:rPr>
              <a:t>“Se confirman los supuestos que los docentes, en general, tienen poca claridad en los saberes que abordan la Geología de minerales y rocas y de su aprovechamiento económico”</a:t>
            </a:r>
            <a:endParaRPr/>
          </a:p>
          <a:p>
            <a:pPr indent="0" lvl="0" marL="0" marR="0" rtl="0" algn="l">
              <a:lnSpc>
                <a:spcPct val="100000"/>
              </a:lnSpc>
              <a:spcBef>
                <a:spcPts val="0"/>
              </a:spcBef>
              <a:spcAft>
                <a:spcPts val="0"/>
              </a:spcAft>
              <a:buClr>
                <a:schemeClr val="lt1"/>
              </a:buClr>
              <a:buSzPts val="1800"/>
              <a:buFont typeface="Times New Roman"/>
              <a:buNone/>
            </a:pPr>
            <a:r>
              <a:t/>
            </a:r>
            <a:endParaRPr b="0" i="0" u="none" cap="none" strike="noStrike">
              <a:solidFill>
                <a:srgbClr val="000000"/>
              </a:solidFill>
              <a:latin typeface="Calibri"/>
              <a:ea typeface="Calibri"/>
              <a:cs typeface="Calibri"/>
              <a:sym typeface="Calibri"/>
            </a:endParaRPr>
          </a:p>
        </p:txBody>
      </p:sp>
      <p:sp>
        <p:nvSpPr>
          <p:cNvPr id="488" name="Google Shape;488;p57"/>
          <p:cNvSpPr txBox="1"/>
          <p:nvPr/>
        </p:nvSpPr>
        <p:spPr>
          <a:xfrm>
            <a:off x="1143000" y="1902375"/>
            <a:ext cx="6858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A678F"/>
              </a:buClr>
              <a:buSzPts val="1800"/>
              <a:buFont typeface="Calibri"/>
              <a:buNone/>
            </a:pPr>
            <a:r>
              <a:rPr b="1" lang="es">
                <a:solidFill>
                  <a:srgbClr val="4A678F"/>
                </a:solidFill>
                <a:latin typeface="Calibri"/>
                <a:ea typeface="Calibri"/>
                <a:cs typeface="Calibri"/>
                <a:sym typeface="Calibri"/>
              </a:rPr>
              <a:t>Líneas de acción</a:t>
            </a:r>
            <a:endParaRPr/>
          </a:p>
          <a:p>
            <a:pPr indent="-260350" lvl="0" marL="285750" marR="0" rtl="0" algn="l">
              <a:lnSpc>
                <a:spcPct val="100000"/>
              </a:lnSpc>
              <a:spcBef>
                <a:spcPts val="0"/>
              </a:spcBef>
              <a:spcAft>
                <a:spcPts val="0"/>
              </a:spcAft>
              <a:buClr>
                <a:srgbClr val="4A678F"/>
              </a:buClr>
              <a:buSzPts val="1400"/>
              <a:buFont typeface="Arial"/>
              <a:buChar char="•"/>
            </a:pPr>
            <a:r>
              <a:rPr lang="es">
                <a:solidFill>
                  <a:srgbClr val="4A678F"/>
                </a:solidFill>
                <a:latin typeface="Calibri"/>
                <a:ea typeface="Calibri"/>
                <a:cs typeface="Calibri"/>
                <a:sym typeface="Calibri"/>
              </a:rPr>
              <a:t>Replicación del curso en el Valle de Uspallata (con 100 inscriptos aprox.)</a:t>
            </a:r>
            <a:endParaRPr/>
          </a:p>
          <a:p>
            <a:pPr indent="-260350" lvl="0" marL="285750" marR="0" rtl="0" algn="l">
              <a:lnSpc>
                <a:spcPct val="100000"/>
              </a:lnSpc>
              <a:spcBef>
                <a:spcPts val="0"/>
              </a:spcBef>
              <a:spcAft>
                <a:spcPts val="0"/>
              </a:spcAft>
              <a:buClr>
                <a:srgbClr val="4A678F"/>
              </a:buClr>
              <a:buSzPts val="1400"/>
              <a:buFont typeface="Arial"/>
              <a:buChar char="•"/>
            </a:pPr>
            <a:r>
              <a:rPr lang="es">
                <a:solidFill>
                  <a:srgbClr val="4A678F"/>
                </a:solidFill>
                <a:latin typeface="Calibri"/>
                <a:ea typeface="Calibri"/>
                <a:cs typeface="Calibri"/>
                <a:sym typeface="Calibri"/>
              </a:rPr>
              <a:t>Dictado de la Formación Profesional de Nivel III: Higiene y Seguridad en Contextos Mineros”</a:t>
            </a:r>
            <a:endParaRPr/>
          </a:p>
          <a:p>
            <a:pPr indent="-260350" lvl="0" marL="285750" marR="0" rtl="0" algn="l">
              <a:lnSpc>
                <a:spcPct val="100000"/>
              </a:lnSpc>
              <a:spcBef>
                <a:spcPts val="0"/>
              </a:spcBef>
              <a:spcAft>
                <a:spcPts val="0"/>
              </a:spcAft>
              <a:buClr>
                <a:srgbClr val="4A678F"/>
              </a:buClr>
              <a:buSzPts val="1400"/>
              <a:buFont typeface="Arial"/>
              <a:buChar char="•"/>
            </a:pPr>
            <a:r>
              <a:rPr lang="es">
                <a:solidFill>
                  <a:srgbClr val="4A678F"/>
                </a:solidFill>
                <a:latin typeface="Calibri"/>
                <a:ea typeface="Calibri"/>
                <a:cs typeface="Calibri"/>
                <a:sym typeface="Calibri"/>
              </a:rPr>
              <a:t>Desde Área de extensión con la comunidad, trabajo de sensibilización del potencial minero en la zona</a:t>
            </a:r>
            <a:endParaRPr>
              <a:solidFill>
                <a:srgbClr val="4A678F"/>
              </a:solidFill>
              <a:latin typeface="Calibri"/>
              <a:ea typeface="Calibri"/>
              <a:cs typeface="Calibri"/>
              <a:sym typeface="Calibri"/>
            </a:endParaRPr>
          </a:p>
        </p:txBody>
      </p:sp>
      <p:sp>
        <p:nvSpPr>
          <p:cNvPr id="489" name="Google Shape;489;p57"/>
          <p:cNvSpPr txBox="1"/>
          <p:nvPr/>
        </p:nvSpPr>
        <p:spPr>
          <a:xfrm>
            <a:off x="1143000" y="3287775"/>
            <a:ext cx="68580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4A678F"/>
              </a:buClr>
              <a:buSzPts val="1800"/>
              <a:buFont typeface="Calibri"/>
              <a:buNone/>
            </a:pPr>
            <a:r>
              <a:rPr b="1" lang="es">
                <a:solidFill>
                  <a:srgbClr val="4A678F"/>
                </a:solidFill>
                <a:latin typeface="Calibri"/>
                <a:ea typeface="Calibri"/>
                <a:cs typeface="Calibri"/>
                <a:sym typeface="Calibri"/>
              </a:rPr>
              <a:t>Solicitud a la DGE</a:t>
            </a:r>
            <a:endParaRPr/>
          </a:p>
          <a:p>
            <a:pPr indent="-260350" lvl="0" marL="285750" marR="0" rtl="0" algn="l">
              <a:spcBef>
                <a:spcPts val="0"/>
              </a:spcBef>
              <a:spcAft>
                <a:spcPts val="0"/>
              </a:spcAft>
              <a:buClr>
                <a:srgbClr val="4A678F"/>
              </a:buClr>
              <a:buSzPts val="1400"/>
              <a:buFont typeface="Arial"/>
              <a:buChar char="•"/>
            </a:pPr>
            <a:r>
              <a:rPr lang="es">
                <a:solidFill>
                  <a:srgbClr val="4A678F"/>
                </a:solidFill>
                <a:latin typeface="Calibri"/>
                <a:ea typeface="Calibri"/>
                <a:cs typeface="Calibri"/>
                <a:sym typeface="Calibri"/>
              </a:rPr>
              <a:t>Incorporar los saberes antes mencionados en formato Taller, dentro del marco de Desarrollo </a:t>
            </a:r>
            <a:endParaRPr/>
          </a:p>
          <a:p>
            <a:pPr indent="0" lvl="0" marL="0" marR="0" rtl="0" algn="l">
              <a:spcBef>
                <a:spcPts val="0"/>
              </a:spcBef>
              <a:spcAft>
                <a:spcPts val="0"/>
              </a:spcAft>
              <a:buClr>
                <a:srgbClr val="4A678F"/>
              </a:buClr>
              <a:buSzPts val="1800"/>
              <a:buFont typeface="Calibri"/>
              <a:buNone/>
            </a:pPr>
            <a:r>
              <a:rPr lang="es">
                <a:solidFill>
                  <a:srgbClr val="4A678F"/>
                </a:solidFill>
                <a:latin typeface="Calibri"/>
                <a:ea typeface="Calibri"/>
                <a:cs typeface="Calibri"/>
                <a:sym typeface="Calibri"/>
              </a:rPr>
              <a:t>      Profesional Remunerado</a:t>
            </a:r>
            <a:endParaRPr>
              <a:solidFill>
                <a:srgbClr val="4A678F"/>
              </a:solidFill>
              <a:latin typeface="Calibri"/>
              <a:ea typeface="Calibri"/>
              <a:cs typeface="Calibri"/>
              <a:sym typeface="Calibri"/>
            </a:endParaRPr>
          </a:p>
          <a:p>
            <a:pPr indent="-260350" lvl="0" marL="285750" marR="0" rtl="0" algn="l">
              <a:spcBef>
                <a:spcPts val="0"/>
              </a:spcBef>
              <a:spcAft>
                <a:spcPts val="0"/>
              </a:spcAft>
              <a:buClr>
                <a:srgbClr val="4A678F"/>
              </a:buClr>
              <a:buSzPts val="1400"/>
              <a:buFont typeface="Arial"/>
              <a:buChar char="•"/>
            </a:pPr>
            <a:r>
              <a:rPr lang="es">
                <a:solidFill>
                  <a:srgbClr val="4A678F"/>
                </a:solidFill>
                <a:latin typeface="Calibri"/>
                <a:ea typeface="Calibri"/>
                <a:cs typeface="Calibri"/>
                <a:sym typeface="Calibri"/>
              </a:rPr>
              <a:t>Solicitud de presupuesto  para el dictado del curso en las distintas regionales.</a:t>
            </a:r>
            <a:endParaRPr>
              <a:solidFill>
                <a:srgbClr val="4A678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4" name="Shape 494"/>
        <p:cNvGrpSpPr/>
        <p:nvPr/>
      </p:nvGrpSpPr>
      <p:grpSpPr>
        <a:xfrm>
          <a:off x="0" y="0"/>
          <a:ext cx="0" cy="0"/>
          <a:chOff x="0" y="0"/>
          <a:chExt cx="0" cy="0"/>
        </a:xfrm>
      </p:grpSpPr>
      <p:pic>
        <p:nvPicPr>
          <p:cNvPr id="495" name="Google Shape;495;p58"/>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496" name="Google Shape;496;p58"/>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16/05/2023</a:t>
            </a:r>
            <a:endParaRPr/>
          </a:p>
        </p:txBody>
      </p:sp>
      <p:sp>
        <p:nvSpPr>
          <p:cNvPr id="497" name="Google Shape;497;p58"/>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498" name="Google Shape;498;p58"/>
          <p:cNvSpPr txBox="1"/>
          <p:nvPr>
            <p:ph type="title"/>
          </p:nvPr>
        </p:nvSpPr>
        <p:spPr>
          <a:xfrm>
            <a:off x="683568" y="593292"/>
            <a:ext cx="8231700" cy="524700"/>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None/>
            </a:pPr>
            <a:r>
              <a:rPr lang="es" sz="3000">
                <a:solidFill>
                  <a:srgbClr val="4A678F"/>
                </a:solidFill>
                <a:latin typeface="Calibri"/>
                <a:ea typeface="Calibri"/>
                <a:cs typeface="Calibri"/>
                <a:sym typeface="Calibri"/>
              </a:rPr>
              <a:t>El desafío de la transición energética</a:t>
            </a:r>
            <a:br>
              <a:rPr lang="es" sz="3000">
                <a:solidFill>
                  <a:srgbClr val="4A678F"/>
                </a:solidFill>
                <a:latin typeface="Calibri"/>
                <a:ea typeface="Calibri"/>
                <a:cs typeface="Calibri"/>
                <a:sym typeface="Calibri"/>
              </a:rPr>
            </a:br>
            <a:r>
              <a:rPr lang="es" sz="3000">
                <a:solidFill>
                  <a:srgbClr val="4A678F"/>
                </a:solidFill>
                <a:latin typeface="Calibri"/>
                <a:ea typeface="Calibri"/>
                <a:cs typeface="Calibri"/>
                <a:sym typeface="Calibri"/>
              </a:rPr>
              <a:t>Sustentabilidad</a:t>
            </a:r>
            <a:endParaRPr sz="3000"/>
          </a:p>
        </p:txBody>
      </p:sp>
      <p:sp>
        <p:nvSpPr>
          <p:cNvPr id="499" name="Google Shape;499;p58"/>
          <p:cNvSpPr txBox="1"/>
          <p:nvPr/>
        </p:nvSpPr>
        <p:spPr>
          <a:xfrm>
            <a:off x="1143000" y="1140300"/>
            <a:ext cx="44379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A678F"/>
              </a:buClr>
              <a:buSzPts val="1800"/>
              <a:buFont typeface="Calibri"/>
              <a:buNone/>
            </a:pPr>
            <a:r>
              <a:rPr b="1" lang="es" sz="1600">
                <a:solidFill>
                  <a:srgbClr val="4A678F"/>
                </a:solidFill>
                <a:latin typeface="Calibri"/>
                <a:ea typeface="Calibri"/>
                <a:cs typeface="Calibri"/>
                <a:sym typeface="Calibri"/>
              </a:rPr>
              <a:t>Implica hablar de preparación de “Trabajadores verdes” Es una línea del Programa Potenciar Trabajo focalizada en el impulso de iniciativas productivas adaptadas a prácticas sustentables y amigables con el ambiente, que generen condiciones de trabajo dignas, seguras y perdurables. (Ministerio de Desarrollo Social/Potenciar Trabajo/Empleo Verde)</a:t>
            </a:r>
            <a:endParaRPr sz="1600"/>
          </a:p>
          <a:p>
            <a:pPr indent="0" lvl="0" marL="0" marR="0" rtl="0" algn="l">
              <a:lnSpc>
                <a:spcPct val="100000"/>
              </a:lnSpc>
              <a:spcBef>
                <a:spcPts val="0"/>
              </a:spcBef>
              <a:spcAft>
                <a:spcPts val="0"/>
              </a:spcAft>
              <a:buClr>
                <a:schemeClr val="lt1"/>
              </a:buClr>
              <a:buSzPts val="1800"/>
              <a:buFont typeface="Times New Roman"/>
              <a:buNone/>
            </a:pPr>
            <a:r>
              <a:t/>
            </a:r>
            <a:endParaRPr b="0" i="0" sz="1600" u="none" cap="none" strike="noStrike">
              <a:solidFill>
                <a:srgbClr val="000000"/>
              </a:solidFill>
              <a:latin typeface="Calibri"/>
              <a:ea typeface="Calibri"/>
              <a:cs typeface="Calibri"/>
              <a:sym typeface="Calibri"/>
            </a:endParaRPr>
          </a:p>
        </p:txBody>
      </p:sp>
      <p:sp>
        <p:nvSpPr>
          <p:cNvPr id="500" name="Google Shape;500;p58"/>
          <p:cNvSpPr txBox="1"/>
          <p:nvPr/>
        </p:nvSpPr>
        <p:spPr>
          <a:xfrm>
            <a:off x="1143000" y="3191375"/>
            <a:ext cx="58674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A678F"/>
              </a:buClr>
              <a:buSzPts val="1800"/>
              <a:buFont typeface="Calibri"/>
              <a:buNone/>
            </a:pPr>
            <a:r>
              <a:rPr b="1" lang="es" sz="1600">
                <a:solidFill>
                  <a:srgbClr val="4A678F"/>
                </a:solidFill>
                <a:latin typeface="Calibri"/>
                <a:ea typeface="Calibri"/>
                <a:cs typeface="Calibri"/>
                <a:sym typeface="Calibri"/>
              </a:rPr>
              <a:t>En el marco de las prioridades establecidas en el Programa de OIT para Argentina 2016-2017, se propone mejorar las condiciones de empleabilidad y accesibilidad, impulsando una mayor articulación entre la educación, la formación para el trabajo y los requerimientos del sector productivo, con particular atención a la juventud, promoviendo el trabajo decente y la iniciativa empresarial.</a:t>
            </a:r>
            <a:endParaRPr sz="1600"/>
          </a:p>
        </p:txBody>
      </p:sp>
      <p:pic>
        <p:nvPicPr>
          <p:cNvPr id="501" name="Google Shape;501;p58"/>
          <p:cNvPicPr preferRelativeResize="0"/>
          <p:nvPr/>
        </p:nvPicPr>
        <p:blipFill rotWithShape="1">
          <a:blip r:embed="rId4">
            <a:alphaModFix/>
          </a:blip>
          <a:srcRect b="0" l="0" r="0" t="0"/>
          <a:stretch/>
        </p:blipFill>
        <p:spPr>
          <a:xfrm>
            <a:off x="5581013" y="1465337"/>
            <a:ext cx="2501100" cy="17832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6" name="Shape 506"/>
        <p:cNvGrpSpPr/>
        <p:nvPr/>
      </p:nvGrpSpPr>
      <p:grpSpPr>
        <a:xfrm>
          <a:off x="0" y="0"/>
          <a:ext cx="0" cy="0"/>
          <a:chOff x="0" y="0"/>
          <a:chExt cx="0" cy="0"/>
        </a:xfrm>
      </p:grpSpPr>
      <p:pic>
        <p:nvPicPr>
          <p:cNvPr id="507" name="Google Shape;507;p59"/>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508" name="Google Shape;508;p59"/>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16/05/2023</a:t>
            </a:r>
            <a:endParaRPr/>
          </a:p>
        </p:txBody>
      </p:sp>
      <p:sp>
        <p:nvSpPr>
          <p:cNvPr id="509" name="Google Shape;509;p59"/>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510" name="Google Shape;510;p59"/>
          <p:cNvSpPr txBox="1"/>
          <p:nvPr>
            <p:ph type="title"/>
          </p:nvPr>
        </p:nvSpPr>
        <p:spPr>
          <a:xfrm>
            <a:off x="683692" y="613544"/>
            <a:ext cx="8231700" cy="524700"/>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None/>
            </a:pPr>
            <a:r>
              <a:rPr lang="es" sz="3600">
                <a:solidFill>
                  <a:srgbClr val="4A678F"/>
                </a:solidFill>
                <a:latin typeface="Calibri"/>
                <a:ea typeface="Calibri"/>
                <a:cs typeface="Calibri"/>
                <a:sym typeface="Calibri"/>
              </a:rPr>
              <a:t>Desafío para la Educación</a:t>
            </a:r>
            <a:endParaRPr/>
          </a:p>
        </p:txBody>
      </p:sp>
      <p:sp>
        <p:nvSpPr>
          <p:cNvPr id="511" name="Google Shape;511;p59"/>
          <p:cNvSpPr txBox="1"/>
          <p:nvPr/>
        </p:nvSpPr>
        <p:spPr>
          <a:xfrm>
            <a:off x="1143000" y="1401800"/>
            <a:ext cx="6858000" cy="31092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4A678F"/>
              </a:buClr>
              <a:buSzPts val="2800"/>
              <a:buFont typeface="Arial"/>
              <a:buChar char="•"/>
            </a:pPr>
            <a:r>
              <a:rPr b="1" lang="es" sz="2800">
                <a:solidFill>
                  <a:srgbClr val="4A678F"/>
                </a:solidFill>
                <a:latin typeface="Calibri"/>
                <a:ea typeface="Calibri"/>
                <a:cs typeface="Calibri"/>
                <a:sym typeface="Calibri"/>
              </a:rPr>
              <a:t>Formar perfiles profesionales para responder a esta demanda</a:t>
            </a:r>
            <a:endParaRPr/>
          </a:p>
          <a:p>
            <a:pPr indent="-457200" lvl="0" marL="457200" marR="0" rtl="0" algn="l">
              <a:lnSpc>
                <a:spcPct val="100000"/>
              </a:lnSpc>
              <a:spcBef>
                <a:spcPts val="0"/>
              </a:spcBef>
              <a:spcAft>
                <a:spcPts val="0"/>
              </a:spcAft>
              <a:buClr>
                <a:srgbClr val="4A678F"/>
              </a:buClr>
              <a:buSzPts val="2800"/>
              <a:buFont typeface="Arial"/>
              <a:buChar char="•"/>
            </a:pPr>
            <a:r>
              <a:rPr b="1" lang="es" sz="2800">
                <a:solidFill>
                  <a:srgbClr val="4A678F"/>
                </a:solidFill>
                <a:latin typeface="Calibri"/>
                <a:ea typeface="Calibri"/>
                <a:cs typeface="Calibri"/>
                <a:sym typeface="Calibri"/>
              </a:rPr>
              <a:t>Creación de carreras con áreas de vacancia</a:t>
            </a:r>
            <a:endParaRPr/>
          </a:p>
          <a:p>
            <a:pPr indent="-457200" lvl="0" marL="457200" marR="0" rtl="0" algn="l">
              <a:lnSpc>
                <a:spcPct val="100000"/>
              </a:lnSpc>
              <a:spcBef>
                <a:spcPts val="0"/>
              </a:spcBef>
              <a:spcAft>
                <a:spcPts val="0"/>
              </a:spcAft>
              <a:buClr>
                <a:srgbClr val="4A678F"/>
              </a:buClr>
              <a:buSzPts val="2800"/>
              <a:buFont typeface="Arial"/>
              <a:buChar char="•"/>
            </a:pPr>
            <a:r>
              <a:rPr b="1" lang="es" sz="2800">
                <a:solidFill>
                  <a:srgbClr val="4A678F"/>
                </a:solidFill>
                <a:latin typeface="Calibri"/>
                <a:ea typeface="Calibri"/>
                <a:cs typeface="Calibri"/>
                <a:sym typeface="Calibri"/>
              </a:rPr>
              <a:t>Energías Renovables</a:t>
            </a:r>
            <a:endParaRPr/>
          </a:p>
          <a:p>
            <a:pPr indent="-457200" lvl="0" marL="457200" marR="0" rtl="0" algn="l">
              <a:lnSpc>
                <a:spcPct val="100000"/>
              </a:lnSpc>
              <a:spcBef>
                <a:spcPts val="0"/>
              </a:spcBef>
              <a:spcAft>
                <a:spcPts val="0"/>
              </a:spcAft>
              <a:buClr>
                <a:srgbClr val="4A678F"/>
              </a:buClr>
              <a:buSzPts val="2800"/>
              <a:buFont typeface="Arial"/>
              <a:buChar char="•"/>
            </a:pPr>
            <a:r>
              <a:rPr b="1" lang="es" sz="2800">
                <a:solidFill>
                  <a:srgbClr val="4A678F"/>
                </a:solidFill>
                <a:latin typeface="Calibri"/>
                <a:ea typeface="Calibri"/>
                <a:cs typeface="Calibri"/>
                <a:sym typeface="Calibri"/>
              </a:rPr>
              <a:t>Gestión Ambiental</a:t>
            </a:r>
            <a:endParaRPr/>
          </a:p>
          <a:p>
            <a:pPr indent="-457200" lvl="0" marL="457200" marR="0" rtl="0" algn="l">
              <a:lnSpc>
                <a:spcPct val="100000"/>
              </a:lnSpc>
              <a:spcBef>
                <a:spcPts val="0"/>
              </a:spcBef>
              <a:spcAft>
                <a:spcPts val="0"/>
              </a:spcAft>
              <a:buClr>
                <a:srgbClr val="4A678F"/>
              </a:buClr>
              <a:buSzPts val="2800"/>
              <a:buFont typeface="Arial"/>
              <a:buChar char="•"/>
            </a:pPr>
            <a:r>
              <a:rPr b="1" lang="es" sz="2800">
                <a:solidFill>
                  <a:srgbClr val="4A678F"/>
                </a:solidFill>
                <a:latin typeface="Calibri"/>
                <a:ea typeface="Calibri"/>
                <a:cs typeface="Calibri"/>
                <a:sym typeface="Calibri"/>
              </a:rPr>
              <a:t>Seguridad e Higiene</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6" name="Shape 516"/>
        <p:cNvGrpSpPr/>
        <p:nvPr/>
      </p:nvGrpSpPr>
      <p:grpSpPr>
        <a:xfrm>
          <a:off x="0" y="0"/>
          <a:ext cx="0" cy="0"/>
          <a:chOff x="0" y="0"/>
          <a:chExt cx="0" cy="0"/>
        </a:xfrm>
      </p:grpSpPr>
      <p:pic>
        <p:nvPicPr>
          <p:cNvPr id="517" name="Google Shape;517;p60"/>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518" name="Google Shape;518;p60"/>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16/05/2023</a:t>
            </a:r>
            <a:endParaRPr/>
          </a:p>
        </p:txBody>
      </p:sp>
      <p:sp>
        <p:nvSpPr>
          <p:cNvPr id="519" name="Google Shape;519;p60"/>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520" name="Google Shape;520;p60"/>
          <p:cNvSpPr txBox="1"/>
          <p:nvPr>
            <p:ph type="title"/>
          </p:nvPr>
        </p:nvSpPr>
        <p:spPr>
          <a:xfrm>
            <a:off x="539542" y="722469"/>
            <a:ext cx="8231700" cy="744000"/>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None/>
            </a:pPr>
            <a:r>
              <a:rPr lang="es" sz="4300">
                <a:solidFill>
                  <a:srgbClr val="4A678F"/>
                </a:solidFill>
                <a:latin typeface="Calibri"/>
                <a:ea typeface="Calibri"/>
                <a:cs typeface="Calibri"/>
                <a:sym typeface="Calibri"/>
              </a:rPr>
              <a:t>Las energías verdes </a:t>
            </a:r>
            <a:br>
              <a:rPr lang="es" sz="4300">
                <a:solidFill>
                  <a:srgbClr val="4A678F"/>
                </a:solidFill>
                <a:latin typeface="Calibri"/>
                <a:ea typeface="Calibri"/>
                <a:cs typeface="Calibri"/>
                <a:sym typeface="Calibri"/>
              </a:rPr>
            </a:br>
            <a:r>
              <a:rPr lang="es" sz="4300">
                <a:solidFill>
                  <a:srgbClr val="4A678F"/>
                </a:solidFill>
                <a:latin typeface="Calibri"/>
                <a:ea typeface="Calibri"/>
                <a:cs typeface="Calibri"/>
                <a:sym typeface="Calibri"/>
              </a:rPr>
              <a:t>demandan metales</a:t>
            </a:r>
            <a:endParaRPr sz="4300">
              <a:solidFill>
                <a:srgbClr val="4A678F"/>
              </a:solidFill>
              <a:latin typeface="Calibri"/>
              <a:ea typeface="Calibri"/>
              <a:cs typeface="Calibri"/>
              <a:sym typeface="Calibri"/>
            </a:endParaRPr>
          </a:p>
        </p:txBody>
      </p:sp>
      <p:sp>
        <p:nvSpPr>
          <p:cNvPr id="521" name="Google Shape;521;p60"/>
          <p:cNvSpPr txBox="1"/>
          <p:nvPr/>
        </p:nvSpPr>
        <p:spPr>
          <a:xfrm>
            <a:off x="1435127" y="2177759"/>
            <a:ext cx="4735500" cy="14469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4A678F"/>
              </a:buClr>
              <a:buSzPts val="4400"/>
              <a:buFont typeface="Arial"/>
              <a:buChar char="•"/>
            </a:pPr>
            <a:r>
              <a:rPr b="1" lang="es" sz="4400">
                <a:solidFill>
                  <a:srgbClr val="4A678F"/>
                </a:solidFill>
                <a:latin typeface="Calibri"/>
                <a:ea typeface="Calibri"/>
                <a:cs typeface="Calibri"/>
                <a:sym typeface="Calibri"/>
              </a:rPr>
              <a:t>Litio</a:t>
            </a:r>
            <a:endParaRPr/>
          </a:p>
          <a:p>
            <a:pPr indent="-457200" lvl="0" marL="457200" marR="0" rtl="0" algn="l">
              <a:lnSpc>
                <a:spcPct val="100000"/>
              </a:lnSpc>
              <a:spcBef>
                <a:spcPts val="0"/>
              </a:spcBef>
              <a:spcAft>
                <a:spcPts val="0"/>
              </a:spcAft>
              <a:buClr>
                <a:srgbClr val="4A678F"/>
              </a:buClr>
              <a:buSzPts val="4400"/>
              <a:buFont typeface="Arial"/>
              <a:buChar char="•"/>
            </a:pPr>
            <a:r>
              <a:rPr b="1" lang="es" sz="4400">
                <a:solidFill>
                  <a:srgbClr val="4A678F"/>
                </a:solidFill>
                <a:latin typeface="Calibri"/>
                <a:ea typeface="Calibri"/>
                <a:cs typeface="Calibri"/>
                <a:sym typeface="Calibri"/>
              </a:rPr>
              <a:t>Cobre</a:t>
            </a:r>
            <a:endParaRPr b="0" i="0" sz="4400" u="none" cap="none" strike="noStrike">
              <a:solidFill>
                <a:srgbClr val="000000"/>
              </a:solidFill>
              <a:latin typeface="Calibri"/>
              <a:ea typeface="Calibri"/>
              <a:cs typeface="Calibri"/>
              <a:sym typeface="Calibri"/>
            </a:endParaRPr>
          </a:p>
        </p:txBody>
      </p:sp>
      <p:pic>
        <p:nvPicPr>
          <p:cNvPr id="522" name="Google Shape;522;p60"/>
          <p:cNvPicPr preferRelativeResize="0"/>
          <p:nvPr/>
        </p:nvPicPr>
        <p:blipFill rotWithShape="1">
          <a:blip r:embed="rId4">
            <a:alphaModFix/>
          </a:blip>
          <a:srcRect b="0" l="0" r="0" t="0"/>
          <a:stretch/>
        </p:blipFill>
        <p:spPr>
          <a:xfrm>
            <a:off x="4279185" y="2070559"/>
            <a:ext cx="3265293" cy="187908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7" name="Shape 527"/>
        <p:cNvGrpSpPr/>
        <p:nvPr/>
      </p:nvGrpSpPr>
      <p:grpSpPr>
        <a:xfrm>
          <a:off x="0" y="0"/>
          <a:ext cx="0" cy="0"/>
          <a:chOff x="0" y="0"/>
          <a:chExt cx="0" cy="0"/>
        </a:xfrm>
      </p:grpSpPr>
      <p:pic>
        <p:nvPicPr>
          <p:cNvPr id="528" name="Google Shape;528;p61"/>
          <p:cNvPicPr preferRelativeResize="0"/>
          <p:nvPr/>
        </p:nvPicPr>
        <p:blipFill rotWithShape="1">
          <a:blip r:embed="rId3">
            <a:alphaModFix/>
          </a:blip>
          <a:srcRect b="0" l="0" r="0" t="0"/>
          <a:stretch/>
        </p:blipFill>
        <p:spPr>
          <a:xfrm>
            <a:off x="6096001" y="2922288"/>
            <a:ext cx="1905000" cy="1065338"/>
          </a:xfrm>
          <a:prstGeom prst="rect">
            <a:avLst/>
          </a:prstGeom>
          <a:noFill/>
          <a:ln>
            <a:noFill/>
          </a:ln>
        </p:spPr>
      </p:pic>
      <p:pic>
        <p:nvPicPr>
          <p:cNvPr id="529" name="Google Shape;529;p61"/>
          <p:cNvPicPr preferRelativeResize="0"/>
          <p:nvPr/>
        </p:nvPicPr>
        <p:blipFill rotWithShape="1">
          <a:blip r:embed="rId4">
            <a:alphaModFix/>
          </a:blip>
          <a:srcRect b="0" l="0" r="0" t="0"/>
          <a:stretch/>
        </p:blipFill>
        <p:spPr>
          <a:xfrm>
            <a:off x="1143000" y="0"/>
            <a:ext cx="6858000" cy="5143500"/>
          </a:xfrm>
          <a:prstGeom prst="rect">
            <a:avLst/>
          </a:prstGeom>
          <a:noFill/>
          <a:ln>
            <a:noFill/>
          </a:ln>
        </p:spPr>
      </p:pic>
      <p:sp>
        <p:nvSpPr>
          <p:cNvPr id="530" name="Google Shape;530;p61"/>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16/05/2023</a:t>
            </a:r>
            <a:endParaRPr/>
          </a:p>
        </p:txBody>
      </p:sp>
      <p:sp>
        <p:nvSpPr>
          <p:cNvPr id="531" name="Google Shape;531;p61"/>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532" name="Google Shape;532;p61"/>
          <p:cNvSpPr txBox="1"/>
          <p:nvPr>
            <p:ph type="title"/>
          </p:nvPr>
        </p:nvSpPr>
        <p:spPr>
          <a:xfrm>
            <a:off x="0" y="272680"/>
            <a:ext cx="9144000" cy="1007100"/>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None/>
            </a:pPr>
            <a:r>
              <a:rPr lang="es" sz="3000">
                <a:solidFill>
                  <a:srgbClr val="4A678F"/>
                </a:solidFill>
                <a:latin typeface="Calibri"/>
                <a:ea typeface="Calibri"/>
                <a:cs typeface="Calibri"/>
                <a:sym typeface="Calibri"/>
              </a:rPr>
              <a:t>Desde la perspectiva educativa cómo </a:t>
            </a:r>
            <a:br>
              <a:rPr lang="es" sz="3000">
                <a:solidFill>
                  <a:srgbClr val="4A678F"/>
                </a:solidFill>
                <a:latin typeface="Calibri"/>
                <a:ea typeface="Calibri"/>
                <a:cs typeface="Calibri"/>
                <a:sym typeface="Calibri"/>
              </a:rPr>
            </a:br>
            <a:r>
              <a:rPr lang="es" sz="3000">
                <a:solidFill>
                  <a:srgbClr val="4A678F"/>
                </a:solidFill>
                <a:latin typeface="Calibri"/>
                <a:ea typeface="Calibri"/>
                <a:cs typeface="Calibri"/>
                <a:sym typeface="Calibri"/>
              </a:rPr>
              <a:t>nos preparamos para este nuevo desafío</a:t>
            </a:r>
            <a:endParaRPr sz="3000">
              <a:solidFill>
                <a:srgbClr val="4A678F"/>
              </a:solidFill>
              <a:latin typeface="Calibri"/>
              <a:ea typeface="Calibri"/>
              <a:cs typeface="Calibri"/>
              <a:sym typeface="Calibri"/>
            </a:endParaRPr>
          </a:p>
        </p:txBody>
      </p:sp>
      <p:sp>
        <p:nvSpPr>
          <p:cNvPr id="533" name="Google Shape;533;p61"/>
          <p:cNvSpPr txBox="1"/>
          <p:nvPr/>
        </p:nvSpPr>
        <p:spPr>
          <a:xfrm>
            <a:off x="1143001" y="1213500"/>
            <a:ext cx="5688000" cy="2801400"/>
          </a:xfrm>
          <a:prstGeom prst="rect">
            <a:avLst/>
          </a:prstGeom>
          <a:noFill/>
          <a:ln>
            <a:noFill/>
          </a:ln>
        </p:spPr>
        <p:txBody>
          <a:bodyPr anchorCtr="0" anchor="t" bIns="45700" lIns="91425" spcFirstLastPara="1" rIns="91425" wrap="square" tIns="45700">
            <a:spAutoFit/>
          </a:bodyPr>
          <a:lstStyle/>
          <a:p>
            <a:pPr indent="-419100" lvl="0" marL="457200" marR="0" rtl="0" algn="l">
              <a:lnSpc>
                <a:spcPct val="100000"/>
              </a:lnSpc>
              <a:spcBef>
                <a:spcPts val="0"/>
              </a:spcBef>
              <a:spcAft>
                <a:spcPts val="0"/>
              </a:spcAft>
              <a:buClr>
                <a:srgbClr val="4A678F"/>
              </a:buClr>
              <a:buSzPts val="2200"/>
              <a:buFont typeface="Arial"/>
              <a:buChar char="•"/>
            </a:pPr>
            <a:r>
              <a:rPr b="1" lang="es" sz="2200">
                <a:solidFill>
                  <a:srgbClr val="4A678F"/>
                </a:solidFill>
                <a:latin typeface="Calibri"/>
                <a:ea typeface="Calibri"/>
                <a:cs typeface="Calibri"/>
                <a:sym typeface="Calibri"/>
              </a:rPr>
              <a:t>Activando prácticas industriales innovadoras con base en el </a:t>
            </a:r>
            <a:br>
              <a:rPr b="1" lang="es" sz="2200">
                <a:solidFill>
                  <a:srgbClr val="4A678F"/>
                </a:solidFill>
                <a:latin typeface="Calibri"/>
                <a:ea typeface="Calibri"/>
                <a:cs typeface="Calibri"/>
                <a:sym typeface="Calibri"/>
              </a:rPr>
            </a:br>
            <a:r>
              <a:rPr b="1" lang="es" sz="2200">
                <a:solidFill>
                  <a:srgbClr val="4A678F"/>
                </a:solidFill>
                <a:latin typeface="Calibri"/>
                <a:ea typeface="Calibri"/>
                <a:cs typeface="Calibri"/>
                <a:sym typeface="Calibri"/>
              </a:rPr>
              <a:t>conocimiento científico-técnico que motoricen la economía del conocimiento.</a:t>
            </a:r>
            <a:endParaRPr sz="2200"/>
          </a:p>
          <a:p>
            <a:pPr indent="-279400" lvl="0" marL="457200" marR="0" rtl="0" algn="l">
              <a:lnSpc>
                <a:spcPct val="100000"/>
              </a:lnSpc>
              <a:spcBef>
                <a:spcPts val="0"/>
              </a:spcBef>
              <a:spcAft>
                <a:spcPts val="0"/>
              </a:spcAft>
              <a:buClr>
                <a:schemeClr val="lt1"/>
              </a:buClr>
              <a:buSzPts val="2800"/>
              <a:buFont typeface="Arial"/>
              <a:buNone/>
            </a:pPr>
            <a:r>
              <a:t/>
            </a:r>
            <a:endParaRPr b="1" sz="2200">
              <a:solidFill>
                <a:srgbClr val="4A678F"/>
              </a:solidFill>
              <a:latin typeface="Calibri"/>
              <a:ea typeface="Calibri"/>
              <a:cs typeface="Calibri"/>
              <a:sym typeface="Calibri"/>
            </a:endParaRPr>
          </a:p>
          <a:p>
            <a:pPr indent="-419100" lvl="0" marL="457200" marR="0" rtl="0" algn="l">
              <a:lnSpc>
                <a:spcPct val="100000"/>
              </a:lnSpc>
              <a:spcBef>
                <a:spcPts val="0"/>
              </a:spcBef>
              <a:spcAft>
                <a:spcPts val="0"/>
              </a:spcAft>
              <a:buClr>
                <a:srgbClr val="4A678F"/>
              </a:buClr>
              <a:buSzPts val="2200"/>
              <a:buFont typeface="Arial"/>
              <a:buChar char="•"/>
            </a:pPr>
            <a:r>
              <a:rPr b="1" lang="es" sz="2200">
                <a:solidFill>
                  <a:srgbClr val="4A678F"/>
                </a:solidFill>
                <a:latin typeface="Calibri"/>
                <a:ea typeface="Calibri"/>
                <a:cs typeface="Calibri"/>
                <a:sym typeface="Calibri"/>
              </a:rPr>
              <a:t>Desarrollando la minería sustentable </a:t>
            </a:r>
            <a:br>
              <a:rPr b="1" lang="es" sz="2200">
                <a:solidFill>
                  <a:srgbClr val="4A678F"/>
                </a:solidFill>
                <a:latin typeface="Calibri"/>
                <a:ea typeface="Calibri"/>
                <a:cs typeface="Calibri"/>
                <a:sym typeface="Calibri"/>
              </a:rPr>
            </a:br>
            <a:r>
              <a:rPr b="1" lang="es" sz="2200">
                <a:solidFill>
                  <a:srgbClr val="4A678F"/>
                </a:solidFill>
                <a:latin typeface="Calibri"/>
                <a:ea typeface="Calibri"/>
                <a:cs typeface="Calibri"/>
                <a:sym typeface="Calibri"/>
              </a:rPr>
              <a:t>como madre de industrias (Metalmecánica/Construcción, entre otras)</a:t>
            </a:r>
            <a:endParaRPr sz="2200"/>
          </a:p>
        </p:txBody>
      </p:sp>
      <p:pic>
        <p:nvPicPr>
          <p:cNvPr id="534" name="Google Shape;534;p61"/>
          <p:cNvPicPr preferRelativeResize="0"/>
          <p:nvPr/>
        </p:nvPicPr>
        <p:blipFill rotWithShape="1">
          <a:blip r:embed="rId5">
            <a:alphaModFix/>
          </a:blip>
          <a:srcRect b="0" l="0" r="0" t="0"/>
          <a:stretch/>
        </p:blipFill>
        <p:spPr>
          <a:xfrm>
            <a:off x="6270375" y="1279774"/>
            <a:ext cx="1730614" cy="10809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9" name="Shape 539"/>
        <p:cNvGrpSpPr/>
        <p:nvPr/>
      </p:nvGrpSpPr>
      <p:grpSpPr>
        <a:xfrm>
          <a:off x="0" y="0"/>
          <a:ext cx="0" cy="0"/>
          <a:chOff x="0" y="0"/>
          <a:chExt cx="0" cy="0"/>
        </a:xfrm>
      </p:grpSpPr>
      <p:pic>
        <p:nvPicPr>
          <p:cNvPr id="540" name="Google Shape;540;p62"/>
          <p:cNvPicPr preferRelativeResize="0"/>
          <p:nvPr/>
        </p:nvPicPr>
        <p:blipFill rotWithShape="1">
          <a:blip r:embed="rId3">
            <a:alphaModFix/>
          </a:blip>
          <a:srcRect b="0" l="0" r="0" t="0"/>
          <a:stretch/>
        </p:blipFill>
        <p:spPr>
          <a:xfrm>
            <a:off x="1143000" y="29383"/>
            <a:ext cx="6858000" cy="5143500"/>
          </a:xfrm>
          <a:prstGeom prst="rect">
            <a:avLst/>
          </a:prstGeom>
          <a:noFill/>
          <a:ln>
            <a:noFill/>
          </a:ln>
        </p:spPr>
      </p:pic>
      <p:sp>
        <p:nvSpPr>
          <p:cNvPr id="541" name="Google Shape;541;p62"/>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16/05/2023</a:t>
            </a:r>
            <a:endParaRPr/>
          </a:p>
        </p:txBody>
      </p:sp>
      <p:sp>
        <p:nvSpPr>
          <p:cNvPr id="542" name="Google Shape;542;p62"/>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543" name="Google Shape;543;p62"/>
          <p:cNvSpPr txBox="1"/>
          <p:nvPr>
            <p:ph type="title"/>
          </p:nvPr>
        </p:nvSpPr>
        <p:spPr>
          <a:xfrm>
            <a:off x="-10423" y="468595"/>
            <a:ext cx="9144000" cy="417300"/>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None/>
            </a:pPr>
            <a:r>
              <a:rPr lang="es" sz="3600">
                <a:solidFill>
                  <a:srgbClr val="4A678F"/>
                </a:solidFill>
                <a:latin typeface="Calibri"/>
                <a:ea typeface="Calibri"/>
                <a:cs typeface="Calibri"/>
                <a:sym typeface="Calibri"/>
              </a:rPr>
              <a:t>De cara al futuro…</a:t>
            </a:r>
            <a:endParaRPr sz="3600">
              <a:solidFill>
                <a:srgbClr val="4A678F"/>
              </a:solidFill>
              <a:latin typeface="Calibri"/>
              <a:ea typeface="Calibri"/>
              <a:cs typeface="Calibri"/>
              <a:sym typeface="Calibri"/>
            </a:endParaRPr>
          </a:p>
        </p:txBody>
      </p:sp>
      <p:sp>
        <p:nvSpPr>
          <p:cNvPr id="544" name="Google Shape;544;p62"/>
          <p:cNvSpPr txBox="1"/>
          <p:nvPr/>
        </p:nvSpPr>
        <p:spPr>
          <a:xfrm>
            <a:off x="1143000" y="886000"/>
            <a:ext cx="7560900" cy="1108200"/>
          </a:xfrm>
          <a:prstGeom prst="rect">
            <a:avLst/>
          </a:prstGeom>
          <a:noFill/>
          <a:ln>
            <a:noFill/>
          </a:ln>
        </p:spPr>
        <p:txBody>
          <a:bodyPr anchorCtr="0" anchor="t" bIns="45700" lIns="91425" spcFirstLastPara="1" rIns="91425" wrap="square" tIns="45700">
            <a:spAutoFit/>
          </a:bodyPr>
          <a:lstStyle/>
          <a:p>
            <a:pPr indent="-419100" lvl="0" marL="457200" marR="0" rtl="0" algn="l">
              <a:lnSpc>
                <a:spcPct val="100000"/>
              </a:lnSpc>
              <a:spcBef>
                <a:spcPts val="0"/>
              </a:spcBef>
              <a:spcAft>
                <a:spcPts val="0"/>
              </a:spcAft>
              <a:buClr>
                <a:srgbClr val="4A678F"/>
              </a:buClr>
              <a:buSzPts val="2200"/>
              <a:buFont typeface="Arial"/>
              <a:buChar char="•"/>
            </a:pPr>
            <a:r>
              <a:rPr b="1" lang="es" sz="2200" u="sng">
                <a:solidFill>
                  <a:srgbClr val="4A678F"/>
                </a:solidFill>
                <a:latin typeface="Calibri"/>
                <a:ea typeface="Calibri"/>
                <a:cs typeface="Calibri"/>
                <a:sym typeface="Calibri"/>
              </a:rPr>
              <a:t>Potasio Río Colorado</a:t>
            </a:r>
            <a:r>
              <a:rPr b="1" lang="es" sz="2200">
                <a:solidFill>
                  <a:srgbClr val="4A678F"/>
                </a:solidFill>
                <a:latin typeface="Calibri"/>
                <a:ea typeface="Calibri"/>
                <a:cs typeface="Calibri"/>
                <a:sym typeface="Calibri"/>
              </a:rPr>
              <a:t>: Mendoza sigue avanzando a paso firme para iniciar la producción.</a:t>
            </a:r>
            <a:br>
              <a:rPr b="1" lang="es" sz="2200">
                <a:solidFill>
                  <a:srgbClr val="4A678F"/>
                </a:solidFill>
                <a:latin typeface="Calibri"/>
                <a:ea typeface="Calibri"/>
                <a:cs typeface="Calibri"/>
                <a:sym typeface="Calibri"/>
              </a:rPr>
            </a:br>
            <a:endParaRPr b="1" sz="2200">
              <a:solidFill>
                <a:srgbClr val="4A678F"/>
              </a:solidFill>
              <a:latin typeface="Calibri"/>
              <a:ea typeface="Calibri"/>
              <a:cs typeface="Calibri"/>
              <a:sym typeface="Calibri"/>
            </a:endParaRPr>
          </a:p>
        </p:txBody>
      </p:sp>
      <p:sp>
        <p:nvSpPr>
          <p:cNvPr id="545" name="Google Shape;545;p62"/>
          <p:cNvSpPr txBox="1"/>
          <p:nvPr/>
        </p:nvSpPr>
        <p:spPr>
          <a:xfrm>
            <a:off x="1143000" y="3338600"/>
            <a:ext cx="6858000" cy="1785600"/>
          </a:xfrm>
          <a:prstGeom prst="rect">
            <a:avLst/>
          </a:prstGeom>
          <a:noFill/>
          <a:ln>
            <a:noFill/>
          </a:ln>
        </p:spPr>
        <p:txBody>
          <a:bodyPr anchorCtr="0" anchor="t" bIns="45700" lIns="91425" spcFirstLastPara="1" rIns="91425" wrap="square" tIns="45700">
            <a:spAutoFit/>
          </a:bodyPr>
          <a:lstStyle/>
          <a:p>
            <a:pPr indent="-419100" lvl="0" marL="457200" marR="0" rtl="0" algn="l">
              <a:lnSpc>
                <a:spcPct val="100000"/>
              </a:lnSpc>
              <a:spcBef>
                <a:spcPts val="0"/>
              </a:spcBef>
              <a:spcAft>
                <a:spcPts val="0"/>
              </a:spcAft>
              <a:buClr>
                <a:srgbClr val="4A678F"/>
              </a:buClr>
              <a:buSzPts val="2200"/>
              <a:buFont typeface="Arial"/>
              <a:buChar char="•"/>
            </a:pPr>
            <a:r>
              <a:rPr b="1" lang="es" sz="2200">
                <a:solidFill>
                  <a:srgbClr val="4A678F"/>
                </a:solidFill>
                <a:latin typeface="Calibri"/>
                <a:ea typeface="Calibri"/>
                <a:cs typeface="Calibri"/>
                <a:sym typeface="Calibri"/>
              </a:rPr>
              <a:t>Insistir en una preparación académica de excelencia en saberes y competencias mineras</a:t>
            </a:r>
            <a:endParaRPr sz="2200"/>
          </a:p>
          <a:p>
            <a:pPr indent="-419100" lvl="0" marL="457200" marR="0" rtl="0" algn="l">
              <a:lnSpc>
                <a:spcPct val="100000"/>
              </a:lnSpc>
              <a:spcBef>
                <a:spcPts val="0"/>
              </a:spcBef>
              <a:spcAft>
                <a:spcPts val="0"/>
              </a:spcAft>
              <a:buClr>
                <a:srgbClr val="4A678F"/>
              </a:buClr>
              <a:buSzPts val="2200"/>
              <a:buFont typeface="Arial"/>
              <a:buChar char="•"/>
            </a:pPr>
            <a:r>
              <a:rPr b="1" lang="es" sz="2200">
                <a:solidFill>
                  <a:srgbClr val="4A678F"/>
                </a:solidFill>
                <a:latin typeface="Calibri"/>
                <a:ea typeface="Calibri"/>
                <a:cs typeface="Calibri"/>
                <a:sym typeface="Calibri"/>
              </a:rPr>
              <a:t>Tecnicatura Superior</a:t>
            </a:r>
            <a:endParaRPr sz="2200"/>
          </a:p>
          <a:p>
            <a:pPr indent="-419100" lvl="0" marL="457200" marR="0" rtl="0" algn="l">
              <a:lnSpc>
                <a:spcPct val="100000"/>
              </a:lnSpc>
              <a:spcBef>
                <a:spcPts val="0"/>
              </a:spcBef>
              <a:spcAft>
                <a:spcPts val="0"/>
              </a:spcAft>
              <a:buClr>
                <a:srgbClr val="4A678F"/>
              </a:buClr>
              <a:buSzPts val="2200"/>
              <a:buFont typeface="Arial"/>
              <a:buChar char="•"/>
            </a:pPr>
            <a:r>
              <a:rPr b="1" lang="es" sz="2200">
                <a:solidFill>
                  <a:srgbClr val="4A678F"/>
                </a:solidFill>
                <a:latin typeface="Calibri"/>
                <a:ea typeface="Calibri"/>
                <a:cs typeface="Calibri"/>
                <a:sym typeface="Calibri"/>
              </a:rPr>
              <a:t>Formación Profesional Continua</a:t>
            </a:r>
            <a:endParaRPr sz="2200"/>
          </a:p>
          <a:p>
            <a:pPr indent="-419100" lvl="0" marL="457200" marR="0" rtl="0" algn="l">
              <a:lnSpc>
                <a:spcPct val="100000"/>
              </a:lnSpc>
              <a:spcBef>
                <a:spcPts val="0"/>
              </a:spcBef>
              <a:spcAft>
                <a:spcPts val="0"/>
              </a:spcAft>
              <a:buClr>
                <a:srgbClr val="4A678F"/>
              </a:buClr>
              <a:buSzPts val="2200"/>
              <a:buFont typeface="Arial"/>
              <a:buChar char="•"/>
            </a:pPr>
            <a:r>
              <a:rPr b="1" lang="es" sz="2200">
                <a:solidFill>
                  <a:srgbClr val="4A678F"/>
                </a:solidFill>
                <a:latin typeface="Calibri"/>
                <a:ea typeface="Calibri"/>
                <a:cs typeface="Calibri"/>
                <a:sym typeface="Calibri"/>
              </a:rPr>
              <a:t>Experiencias en campo </a:t>
            </a:r>
            <a:endParaRPr sz="2200"/>
          </a:p>
        </p:txBody>
      </p:sp>
      <p:pic>
        <p:nvPicPr>
          <p:cNvPr id="546" name="Google Shape;546;p62"/>
          <p:cNvPicPr preferRelativeResize="0"/>
          <p:nvPr/>
        </p:nvPicPr>
        <p:blipFill rotWithShape="1">
          <a:blip r:embed="rId4">
            <a:alphaModFix/>
          </a:blip>
          <a:srcRect b="0" l="0" r="0" t="0"/>
          <a:stretch/>
        </p:blipFill>
        <p:spPr>
          <a:xfrm>
            <a:off x="2915816" y="1699917"/>
            <a:ext cx="3703769" cy="159242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1" name="Shape 551"/>
        <p:cNvGrpSpPr/>
        <p:nvPr/>
      </p:nvGrpSpPr>
      <p:grpSpPr>
        <a:xfrm>
          <a:off x="0" y="0"/>
          <a:ext cx="0" cy="0"/>
          <a:chOff x="0" y="0"/>
          <a:chExt cx="0" cy="0"/>
        </a:xfrm>
      </p:grpSpPr>
      <p:pic>
        <p:nvPicPr>
          <p:cNvPr id="552" name="Google Shape;552;p63"/>
          <p:cNvPicPr preferRelativeResize="0"/>
          <p:nvPr/>
        </p:nvPicPr>
        <p:blipFill rotWithShape="1">
          <a:blip r:embed="rId3">
            <a:alphaModFix/>
          </a:blip>
          <a:srcRect b="0" l="0" r="0" t="0"/>
          <a:stretch/>
        </p:blipFill>
        <p:spPr>
          <a:xfrm>
            <a:off x="1143000" y="29383"/>
            <a:ext cx="6858000" cy="5143500"/>
          </a:xfrm>
          <a:prstGeom prst="rect">
            <a:avLst/>
          </a:prstGeom>
          <a:noFill/>
          <a:ln>
            <a:noFill/>
          </a:ln>
        </p:spPr>
      </p:pic>
      <p:sp>
        <p:nvSpPr>
          <p:cNvPr id="553" name="Google Shape;553;p63"/>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16/05/2023</a:t>
            </a:r>
            <a:endParaRPr/>
          </a:p>
        </p:txBody>
      </p:sp>
      <p:sp>
        <p:nvSpPr>
          <p:cNvPr id="554" name="Google Shape;554;p63"/>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555" name="Google Shape;555;p63"/>
          <p:cNvSpPr txBox="1"/>
          <p:nvPr>
            <p:ph type="title"/>
          </p:nvPr>
        </p:nvSpPr>
        <p:spPr>
          <a:xfrm>
            <a:off x="-53487" y="674810"/>
            <a:ext cx="9144000" cy="417300"/>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None/>
            </a:pPr>
            <a:r>
              <a:rPr lang="es" sz="4000">
                <a:solidFill>
                  <a:srgbClr val="4A678F"/>
                </a:solidFill>
                <a:latin typeface="Calibri"/>
                <a:ea typeface="Calibri"/>
                <a:cs typeface="Calibri"/>
                <a:sym typeface="Calibri"/>
              </a:rPr>
              <a:t>De cara al futuro…</a:t>
            </a:r>
            <a:endParaRPr sz="4000">
              <a:solidFill>
                <a:srgbClr val="4A678F"/>
              </a:solidFill>
              <a:latin typeface="Calibri"/>
              <a:ea typeface="Calibri"/>
              <a:cs typeface="Calibri"/>
              <a:sym typeface="Calibri"/>
            </a:endParaRPr>
          </a:p>
        </p:txBody>
      </p:sp>
      <p:sp>
        <p:nvSpPr>
          <p:cNvPr id="556" name="Google Shape;556;p63"/>
          <p:cNvSpPr txBox="1"/>
          <p:nvPr/>
        </p:nvSpPr>
        <p:spPr>
          <a:xfrm>
            <a:off x="1143000" y="1387550"/>
            <a:ext cx="68580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s" sz="3000">
                <a:solidFill>
                  <a:srgbClr val="4A678F"/>
                </a:solidFill>
                <a:latin typeface="Calibri"/>
                <a:ea typeface="Calibri"/>
                <a:cs typeface="Calibri"/>
                <a:sym typeface="Calibri"/>
              </a:rPr>
              <a:t>Poner en el Centro del debate:</a:t>
            </a:r>
            <a:endParaRPr sz="3000"/>
          </a:p>
          <a:p>
            <a:pPr indent="0" lvl="0" marL="0" marR="0" rtl="0" algn="l">
              <a:lnSpc>
                <a:spcPct val="100000"/>
              </a:lnSpc>
              <a:spcBef>
                <a:spcPts val="0"/>
              </a:spcBef>
              <a:spcAft>
                <a:spcPts val="0"/>
              </a:spcAft>
              <a:buNone/>
            </a:pPr>
            <a:r>
              <a:t/>
            </a:r>
            <a:endParaRPr b="1" i="1" sz="3000">
              <a:solidFill>
                <a:srgbClr val="4A678F"/>
              </a:solidFill>
              <a:latin typeface="Calibri"/>
              <a:ea typeface="Calibri"/>
              <a:cs typeface="Calibri"/>
              <a:sym typeface="Calibri"/>
            </a:endParaRPr>
          </a:p>
          <a:p>
            <a:pPr indent="0" lvl="0" marL="0" marR="0" rtl="0" algn="l">
              <a:lnSpc>
                <a:spcPct val="100000"/>
              </a:lnSpc>
              <a:spcBef>
                <a:spcPts val="0"/>
              </a:spcBef>
              <a:spcAft>
                <a:spcPts val="0"/>
              </a:spcAft>
              <a:buNone/>
            </a:pPr>
            <a:r>
              <a:rPr b="1" i="1" lang="es" sz="3000">
                <a:solidFill>
                  <a:srgbClr val="4A678F"/>
                </a:solidFill>
                <a:latin typeface="Calibri"/>
                <a:ea typeface="Calibri"/>
                <a:cs typeface="Calibri"/>
                <a:sym typeface="Calibri"/>
              </a:rPr>
              <a:t> “Educación y Minería, la transición hacia una sociedad informada y formada en el desarrollo productivo sustentable de la provincia de Mendoza” </a:t>
            </a:r>
            <a:endParaRPr b="1" sz="3000">
              <a:solidFill>
                <a:srgbClr val="4A678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1" name="Shape 561"/>
        <p:cNvGrpSpPr/>
        <p:nvPr/>
      </p:nvGrpSpPr>
      <p:grpSpPr>
        <a:xfrm>
          <a:off x="0" y="0"/>
          <a:ext cx="0" cy="0"/>
          <a:chOff x="0" y="0"/>
          <a:chExt cx="0" cy="0"/>
        </a:xfrm>
      </p:grpSpPr>
      <p:pic>
        <p:nvPicPr>
          <p:cNvPr id="562" name="Google Shape;562;p64"/>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563" name="Google Shape;563;p64"/>
          <p:cNvSpPr txBox="1"/>
          <p:nvPr/>
        </p:nvSpPr>
        <p:spPr>
          <a:xfrm>
            <a:off x="1619672" y="1221600"/>
            <a:ext cx="59766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 sz="4800">
                <a:solidFill>
                  <a:schemeClr val="lt1"/>
                </a:solidFill>
                <a:latin typeface="Times New Roman"/>
                <a:ea typeface="Times New Roman"/>
                <a:cs typeface="Times New Roman"/>
                <a:sym typeface="Times New Roman"/>
              </a:rPr>
              <a:t>¡Muchas Gracias!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0" name="Shape 170"/>
        <p:cNvGrpSpPr/>
        <p:nvPr/>
      </p:nvGrpSpPr>
      <p:grpSpPr>
        <a:xfrm>
          <a:off x="0" y="0"/>
          <a:ext cx="0" cy="0"/>
          <a:chOff x="0" y="0"/>
          <a:chExt cx="0" cy="0"/>
        </a:xfrm>
      </p:grpSpPr>
      <p:pic>
        <p:nvPicPr>
          <p:cNvPr id="171" name="Google Shape;171;p29"/>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172" name="Google Shape;172;p29"/>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10/05/2023</a:t>
            </a:r>
            <a:endParaRPr/>
          </a:p>
        </p:txBody>
      </p:sp>
      <p:sp>
        <p:nvSpPr>
          <p:cNvPr id="173" name="Google Shape;173;p29"/>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174" name="Google Shape;174;p29"/>
          <p:cNvSpPr txBox="1"/>
          <p:nvPr>
            <p:ph type="title"/>
          </p:nvPr>
        </p:nvSpPr>
        <p:spPr>
          <a:xfrm>
            <a:off x="1079101" y="530472"/>
            <a:ext cx="8064900" cy="756000"/>
          </a:xfrm>
          <a:prstGeom prst="rect">
            <a:avLst/>
          </a:prstGeom>
          <a:noFill/>
          <a:ln>
            <a:noFill/>
          </a:ln>
        </p:spPr>
        <p:txBody>
          <a:bodyPr anchorCtr="0" anchor="ctr" bIns="46025" lIns="92075" spcFirstLastPara="1" rIns="92075" wrap="square" tIns="46025">
            <a:noAutofit/>
          </a:bodyPr>
          <a:lstStyle/>
          <a:p>
            <a:pPr indent="0" lvl="0" marL="0" rtl="0" algn="l">
              <a:lnSpc>
                <a:spcPct val="70000"/>
              </a:lnSpc>
              <a:spcBef>
                <a:spcPts val="0"/>
              </a:spcBef>
              <a:spcAft>
                <a:spcPts val="0"/>
              </a:spcAft>
              <a:buNone/>
            </a:pPr>
            <a:r>
              <a:rPr lang="es" sz="3400">
                <a:solidFill>
                  <a:srgbClr val="4A678F"/>
                </a:solidFill>
                <a:latin typeface="Calibri"/>
                <a:ea typeface="Calibri"/>
                <a:cs typeface="Calibri"/>
                <a:sym typeface="Calibri"/>
              </a:rPr>
              <a:t>Las energías verdes demandan metales</a:t>
            </a:r>
            <a:endParaRPr sz="3400">
              <a:solidFill>
                <a:srgbClr val="4A678F"/>
              </a:solidFill>
              <a:latin typeface="Calibri"/>
              <a:ea typeface="Calibri"/>
              <a:cs typeface="Calibri"/>
              <a:sym typeface="Calibri"/>
            </a:endParaRPr>
          </a:p>
        </p:txBody>
      </p:sp>
      <p:pic>
        <p:nvPicPr>
          <p:cNvPr id="175" name="Google Shape;175;p29"/>
          <p:cNvPicPr preferRelativeResize="0"/>
          <p:nvPr/>
        </p:nvPicPr>
        <p:blipFill rotWithShape="1">
          <a:blip r:embed="rId4">
            <a:alphaModFix/>
          </a:blip>
          <a:srcRect b="0" l="0" r="0" t="0"/>
          <a:stretch/>
        </p:blipFill>
        <p:spPr>
          <a:xfrm>
            <a:off x="1894618" y="1186066"/>
            <a:ext cx="3886700" cy="3641784"/>
          </a:xfrm>
          <a:prstGeom prst="rect">
            <a:avLst/>
          </a:prstGeom>
          <a:noFill/>
          <a:ln>
            <a:noFill/>
          </a:ln>
        </p:spPr>
      </p:pic>
      <p:pic>
        <p:nvPicPr>
          <p:cNvPr id="176" name="Google Shape;176;p29"/>
          <p:cNvPicPr preferRelativeResize="0"/>
          <p:nvPr/>
        </p:nvPicPr>
        <p:blipFill rotWithShape="1">
          <a:blip r:embed="rId5">
            <a:alphaModFix/>
          </a:blip>
          <a:srcRect b="0" l="0" r="0" t="0"/>
          <a:stretch/>
        </p:blipFill>
        <p:spPr>
          <a:xfrm>
            <a:off x="5925058" y="1653648"/>
            <a:ext cx="2133523" cy="24790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pic>
        <p:nvPicPr>
          <p:cNvPr id="182" name="Google Shape;182;p30"/>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183" name="Google Shape;183;p30"/>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10/05/2023</a:t>
            </a:r>
            <a:endParaRPr/>
          </a:p>
        </p:txBody>
      </p:sp>
      <p:sp>
        <p:nvSpPr>
          <p:cNvPr id="184" name="Google Shape;184;p30"/>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pic>
        <p:nvPicPr>
          <p:cNvPr id="185" name="Google Shape;185;p30"/>
          <p:cNvPicPr preferRelativeResize="0"/>
          <p:nvPr/>
        </p:nvPicPr>
        <p:blipFill rotWithShape="1">
          <a:blip r:embed="rId4">
            <a:alphaModFix/>
          </a:blip>
          <a:srcRect b="0" l="0" r="0" t="0"/>
          <a:stretch/>
        </p:blipFill>
        <p:spPr>
          <a:xfrm>
            <a:off x="1359759" y="1124538"/>
            <a:ext cx="5834119" cy="3142764"/>
          </a:xfrm>
          <a:prstGeom prst="rect">
            <a:avLst/>
          </a:prstGeom>
          <a:noFill/>
          <a:ln>
            <a:noFill/>
          </a:ln>
        </p:spPr>
      </p:pic>
      <p:sp>
        <p:nvSpPr>
          <p:cNvPr id="186" name="Google Shape;186;p30"/>
          <p:cNvSpPr txBox="1"/>
          <p:nvPr>
            <p:ph type="title"/>
          </p:nvPr>
        </p:nvSpPr>
        <p:spPr>
          <a:xfrm>
            <a:off x="1193101" y="486697"/>
            <a:ext cx="8064900" cy="756000"/>
          </a:xfrm>
          <a:prstGeom prst="rect">
            <a:avLst/>
          </a:prstGeom>
          <a:noFill/>
          <a:ln>
            <a:noFill/>
          </a:ln>
        </p:spPr>
        <p:txBody>
          <a:bodyPr anchorCtr="0" anchor="ctr" bIns="46025" lIns="92075" spcFirstLastPara="1" rIns="92075" wrap="square" tIns="46025">
            <a:noAutofit/>
          </a:bodyPr>
          <a:lstStyle/>
          <a:p>
            <a:pPr indent="0" lvl="0" marL="0" rtl="0" algn="l">
              <a:lnSpc>
                <a:spcPct val="70000"/>
              </a:lnSpc>
              <a:spcBef>
                <a:spcPts val="0"/>
              </a:spcBef>
              <a:spcAft>
                <a:spcPts val="0"/>
              </a:spcAft>
              <a:buNone/>
            </a:pPr>
            <a:r>
              <a:rPr lang="es" sz="3400">
                <a:solidFill>
                  <a:srgbClr val="4A678F"/>
                </a:solidFill>
                <a:latin typeface="Calibri"/>
                <a:ea typeface="Calibri"/>
                <a:cs typeface="Calibri"/>
                <a:sym typeface="Calibri"/>
              </a:rPr>
              <a:t>Minerales Críticos: Cadena Productiva</a:t>
            </a:r>
            <a:endParaRPr sz="3400">
              <a:solidFill>
                <a:srgbClr val="4A678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1" name="Shape 191"/>
        <p:cNvGrpSpPr/>
        <p:nvPr/>
      </p:nvGrpSpPr>
      <p:grpSpPr>
        <a:xfrm>
          <a:off x="0" y="0"/>
          <a:ext cx="0" cy="0"/>
          <a:chOff x="0" y="0"/>
          <a:chExt cx="0" cy="0"/>
        </a:xfrm>
      </p:grpSpPr>
      <p:pic>
        <p:nvPicPr>
          <p:cNvPr id="192" name="Google Shape;192;p31"/>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193" name="Google Shape;193;p31"/>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10/05/2023</a:t>
            </a:r>
            <a:endParaRPr/>
          </a:p>
        </p:txBody>
      </p:sp>
      <p:sp>
        <p:nvSpPr>
          <p:cNvPr id="194" name="Google Shape;194;p31"/>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195" name="Google Shape;195;p31"/>
          <p:cNvSpPr txBox="1"/>
          <p:nvPr>
            <p:ph type="title"/>
          </p:nvPr>
        </p:nvSpPr>
        <p:spPr>
          <a:xfrm>
            <a:off x="755576" y="519522"/>
            <a:ext cx="8064900" cy="756000"/>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None/>
            </a:pPr>
            <a:r>
              <a:rPr lang="es" sz="3600">
                <a:solidFill>
                  <a:srgbClr val="4A678F"/>
                </a:solidFill>
                <a:latin typeface="Calibri"/>
                <a:ea typeface="Calibri"/>
                <a:cs typeface="Calibri"/>
                <a:sym typeface="Calibri"/>
              </a:rPr>
              <a:t>Valor Crítico vs Valor Estratégico</a:t>
            </a:r>
            <a:endParaRPr sz="3600">
              <a:solidFill>
                <a:srgbClr val="4A678F"/>
              </a:solidFill>
              <a:latin typeface="Calibri"/>
              <a:ea typeface="Calibri"/>
              <a:cs typeface="Calibri"/>
              <a:sym typeface="Calibri"/>
            </a:endParaRPr>
          </a:p>
        </p:txBody>
      </p:sp>
      <p:pic>
        <p:nvPicPr>
          <p:cNvPr id="196" name="Google Shape;196;p31"/>
          <p:cNvPicPr preferRelativeResize="0"/>
          <p:nvPr/>
        </p:nvPicPr>
        <p:blipFill rotWithShape="1">
          <a:blip r:embed="rId4">
            <a:alphaModFix/>
          </a:blip>
          <a:srcRect b="0" l="0" r="0" t="0"/>
          <a:stretch/>
        </p:blipFill>
        <p:spPr>
          <a:xfrm>
            <a:off x="1142996" y="1332260"/>
            <a:ext cx="6749989" cy="3032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1" name="Shape 201"/>
        <p:cNvGrpSpPr/>
        <p:nvPr/>
      </p:nvGrpSpPr>
      <p:grpSpPr>
        <a:xfrm>
          <a:off x="0" y="0"/>
          <a:ext cx="0" cy="0"/>
          <a:chOff x="0" y="0"/>
          <a:chExt cx="0" cy="0"/>
        </a:xfrm>
      </p:grpSpPr>
      <p:pic>
        <p:nvPicPr>
          <p:cNvPr id="202" name="Google Shape;202;p32"/>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203" name="Google Shape;203;p32"/>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10/05/2023</a:t>
            </a:r>
            <a:endParaRPr/>
          </a:p>
        </p:txBody>
      </p:sp>
      <p:sp>
        <p:nvSpPr>
          <p:cNvPr id="204" name="Google Shape;204;p32"/>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205" name="Google Shape;205;p32"/>
          <p:cNvSpPr txBox="1"/>
          <p:nvPr>
            <p:ph type="title"/>
          </p:nvPr>
        </p:nvSpPr>
        <p:spPr>
          <a:xfrm>
            <a:off x="1274281" y="586485"/>
            <a:ext cx="8375700" cy="540000"/>
          </a:xfrm>
          <a:prstGeom prst="rect">
            <a:avLst/>
          </a:prstGeom>
          <a:noFill/>
          <a:ln>
            <a:noFill/>
          </a:ln>
        </p:spPr>
        <p:txBody>
          <a:bodyPr anchorCtr="0" anchor="ctr" bIns="46025" lIns="92075" spcFirstLastPara="1" rIns="92075" wrap="square" tIns="46025">
            <a:noAutofit/>
          </a:bodyPr>
          <a:lstStyle/>
          <a:p>
            <a:pPr indent="0" lvl="0" marL="0" rtl="0" algn="l">
              <a:lnSpc>
                <a:spcPct val="70000"/>
              </a:lnSpc>
              <a:spcBef>
                <a:spcPts val="0"/>
              </a:spcBef>
              <a:spcAft>
                <a:spcPts val="0"/>
              </a:spcAft>
              <a:buNone/>
            </a:pPr>
            <a:r>
              <a:rPr lang="es" sz="3200">
                <a:solidFill>
                  <a:srgbClr val="4A678F"/>
                </a:solidFill>
                <a:latin typeface="Calibri"/>
                <a:ea typeface="Calibri"/>
                <a:cs typeface="Calibri"/>
                <a:sym typeface="Calibri"/>
              </a:rPr>
              <a:t>El mundo debe prepararse para el desafío</a:t>
            </a:r>
            <a:endParaRPr sz="3200">
              <a:solidFill>
                <a:srgbClr val="4A678F"/>
              </a:solidFill>
              <a:latin typeface="Calibri"/>
              <a:ea typeface="Calibri"/>
              <a:cs typeface="Calibri"/>
              <a:sym typeface="Calibri"/>
            </a:endParaRPr>
          </a:p>
        </p:txBody>
      </p:sp>
      <p:sp>
        <p:nvSpPr>
          <p:cNvPr id="206" name="Google Shape;206;p32"/>
          <p:cNvSpPr txBox="1"/>
          <p:nvPr>
            <p:ph idx="1" type="body"/>
          </p:nvPr>
        </p:nvSpPr>
        <p:spPr>
          <a:xfrm>
            <a:off x="1143010" y="1082155"/>
            <a:ext cx="7992900" cy="3844800"/>
          </a:xfrm>
          <a:prstGeom prst="rect">
            <a:avLst/>
          </a:prstGeom>
          <a:noFill/>
          <a:ln>
            <a:noFill/>
          </a:ln>
        </p:spPr>
        <p:txBody>
          <a:bodyPr anchorCtr="0" anchor="t" bIns="46025" lIns="92075" spcFirstLastPara="1" rIns="92075" wrap="square" tIns="46025">
            <a:noAutofit/>
          </a:bodyPr>
          <a:lstStyle/>
          <a:p>
            <a:pPr indent="-363220" lvl="0" marL="342900" rtl="0" algn="l">
              <a:spcBef>
                <a:spcPts val="0"/>
              </a:spcBef>
              <a:spcAft>
                <a:spcPts val="0"/>
              </a:spcAft>
              <a:buClr>
                <a:srgbClr val="00B050"/>
              </a:buClr>
              <a:buSzPts val="2000"/>
              <a:buChar char="■"/>
            </a:pPr>
            <a:r>
              <a:rPr lang="es" sz="2000">
                <a:solidFill>
                  <a:srgbClr val="4A678F"/>
                </a:solidFill>
                <a:latin typeface="Calibri"/>
                <a:ea typeface="Calibri"/>
                <a:cs typeface="Calibri"/>
                <a:sym typeface="Calibri"/>
              </a:rPr>
              <a:t>Buscando nuevas fuentes de minerales que aseguren cadenas productivas sostenibles</a:t>
            </a:r>
            <a:endParaRPr sz="2000"/>
          </a:p>
          <a:p>
            <a:pPr indent="-363220" lvl="0" marL="342900" rtl="0" algn="l">
              <a:spcBef>
                <a:spcPts val="560"/>
              </a:spcBef>
              <a:spcAft>
                <a:spcPts val="0"/>
              </a:spcAft>
              <a:buClr>
                <a:srgbClr val="00B050"/>
              </a:buClr>
              <a:buSzPts val="2000"/>
              <a:buChar char="■"/>
            </a:pPr>
            <a:r>
              <a:rPr lang="es" sz="2000">
                <a:solidFill>
                  <a:srgbClr val="4A678F"/>
                </a:solidFill>
                <a:latin typeface="Calibri"/>
                <a:ea typeface="Calibri"/>
                <a:cs typeface="Calibri"/>
                <a:sym typeface="Calibri"/>
              </a:rPr>
              <a:t>Desarrollando prácticas industriales innovadores con base en el conocimiento científico-técnico que motoricen la economía del conocimiento</a:t>
            </a:r>
            <a:endParaRPr sz="2000"/>
          </a:p>
          <a:p>
            <a:pPr indent="-363220" lvl="0" marL="342900" rtl="0" algn="l">
              <a:spcBef>
                <a:spcPts val="560"/>
              </a:spcBef>
              <a:spcAft>
                <a:spcPts val="0"/>
              </a:spcAft>
              <a:buClr>
                <a:srgbClr val="00B050"/>
              </a:buClr>
              <a:buSzPts val="2000"/>
              <a:buChar char="■"/>
            </a:pPr>
            <a:r>
              <a:rPr lang="es" sz="2000">
                <a:solidFill>
                  <a:srgbClr val="4A678F"/>
                </a:solidFill>
                <a:latin typeface="Calibri"/>
                <a:ea typeface="Calibri"/>
                <a:cs typeface="Calibri"/>
                <a:sym typeface="Calibri"/>
              </a:rPr>
              <a:t>Aplicando controles ambientales eficientes y creíbles, construyendo altos beneficios socio-económicos que resulten en desarrollo humano</a:t>
            </a:r>
            <a:endParaRPr sz="2000"/>
          </a:p>
          <a:p>
            <a:pPr indent="-363220" lvl="0" marL="342900" rtl="0" algn="l">
              <a:spcBef>
                <a:spcPts val="560"/>
              </a:spcBef>
              <a:spcAft>
                <a:spcPts val="0"/>
              </a:spcAft>
              <a:buClr>
                <a:srgbClr val="00B050"/>
              </a:buClr>
              <a:buSzPts val="2000"/>
              <a:buChar char="■"/>
            </a:pPr>
            <a:r>
              <a:rPr lang="es" sz="2000">
                <a:solidFill>
                  <a:srgbClr val="4A678F"/>
                </a:solidFill>
                <a:latin typeface="Calibri"/>
                <a:ea typeface="Calibri"/>
                <a:cs typeface="Calibri"/>
                <a:sym typeface="Calibri"/>
              </a:rPr>
              <a:t>Construyendo “agendas colectivas” que potencien las capacidades instaladas sumando oportunidades locales y regionales</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500"/>
                                        <p:tgtEl>
                                          <p:spTgt spid="2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500"/>
                                        <p:tgtEl>
                                          <p:spTgt spid="2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500"/>
                                        <p:tgtEl>
                                          <p:spTgt spid="2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500"/>
                                        <p:tgtEl>
                                          <p:spTgt spid="20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1" name="Shape 211"/>
        <p:cNvGrpSpPr/>
        <p:nvPr/>
      </p:nvGrpSpPr>
      <p:grpSpPr>
        <a:xfrm>
          <a:off x="0" y="0"/>
          <a:ext cx="0" cy="0"/>
          <a:chOff x="0" y="0"/>
          <a:chExt cx="0" cy="0"/>
        </a:xfrm>
      </p:grpSpPr>
      <p:pic>
        <p:nvPicPr>
          <p:cNvPr id="212" name="Google Shape;212;p33"/>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213" name="Google Shape;213;p33"/>
          <p:cNvSpPr txBox="1"/>
          <p:nvPr>
            <p:ph idx="10" type="dt"/>
          </p:nvPr>
        </p:nvSpPr>
        <p:spPr>
          <a:xfrm>
            <a:off x="304800" y="4686300"/>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10/05/2023</a:t>
            </a:r>
            <a:endParaRPr/>
          </a:p>
        </p:txBody>
      </p:sp>
      <p:sp>
        <p:nvSpPr>
          <p:cNvPr id="214" name="Google Shape;214;p33"/>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215" name="Google Shape;215;p33"/>
          <p:cNvSpPr txBox="1"/>
          <p:nvPr>
            <p:ph type="title"/>
          </p:nvPr>
        </p:nvSpPr>
        <p:spPr>
          <a:xfrm>
            <a:off x="323528" y="573528"/>
            <a:ext cx="8568900" cy="687600"/>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None/>
            </a:pPr>
            <a:r>
              <a:rPr lang="es" sz="3600">
                <a:solidFill>
                  <a:srgbClr val="4A678F"/>
                </a:solidFill>
                <a:latin typeface="Calibri"/>
                <a:ea typeface="Calibri"/>
                <a:cs typeface="Calibri"/>
                <a:sym typeface="Calibri"/>
              </a:rPr>
              <a:t>Argentina y su potencial geológico</a:t>
            </a:r>
            <a:endParaRPr sz="3600">
              <a:solidFill>
                <a:srgbClr val="4A678F"/>
              </a:solidFill>
              <a:latin typeface="Calibri"/>
              <a:ea typeface="Calibri"/>
              <a:cs typeface="Calibri"/>
              <a:sym typeface="Calibri"/>
            </a:endParaRPr>
          </a:p>
        </p:txBody>
      </p:sp>
      <p:sp>
        <p:nvSpPr>
          <p:cNvPr id="216" name="Google Shape;216;p33"/>
          <p:cNvSpPr txBox="1"/>
          <p:nvPr/>
        </p:nvSpPr>
        <p:spPr>
          <a:xfrm>
            <a:off x="5579166" y="4007264"/>
            <a:ext cx="3169200" cy="246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s" sz="1000">
                <a:solidFill>
                  <a:srgbClr val="4A678F"/>
                </a:solidFill>
                <a:latin typeface="Times New Roman"/>
                <a:ea typeface="Times New Roman"/>
                <a:cs typeface="Times New Roman"/>
                <a:sym typeface="Times New Roman"/>
              </a:rPr>
              <a:t>Zapettini y Gozalvez, 2021</a:t>
            </a:r>
            <a:endParaRPr/>
          </a:p>
        </p:txBody>
      </p:sp>
      <p:grpSp>
        <p:nvGrpSpPr>
          <p:cNvPr id="217" name="Google Shape;217;p33"/>
          <p:cNvGrpSpPr/>
          <p:nvPr/>
        </p:nvGrpSpPr>
        <p:grpSpPr>
          <a:xfrm>
            <a:off x="1364351" y="1307275"/>
            <a:ext cx="6124467" cy="2700005"/>
            <a:chOff x="948726" y="1329350"/>
            <a:chExt cx="6124467" cy="2700005"/>
          </a:xfrm>
        </p:grpSpPr>
        <p:pic>
          <p:nvPicPr>
            <p:cNvPr id="218" name="Google Shape;218;p33"/>
            <p:cNvPicPr preferRelativeResize="0"/>
            <p:nvPr/>
          </p:nvPicPr>
          <p:blipFill rotWithShape="1">
            <a:blip r:embed="rId4">
              <a:alphaModFix/>
            </a:blip>
            <a:srcRect b="0" l="0" r="0" t="0"/>
            <a:stretch/>
          </p:blipFill>
          <p:spPr>
            <a:xfrm>
              <a:off x="948726" y="1329354"/>
              <a:ext cx="1446079" cy="2700001"/>
            </a:xfrm>
            <a:prstGeom prst="rect">
              <a:avLst/>
            </a:prstGeom>
            <a:noFill/>
            <a:ln>
              <a:noFill/>
            </a:ln>
          </p:spPr>
        </p:pic>
        <p:pic>
          <p:nvPicPr>
            <p:cNvPr id="219" name="Google Shape;219;p33"/>
            <p:cNvPicPr preferRelativeResize="0"/>
            <p:nvPr/>
          </p:nvPicPr>
          <p:blipFill rotWithShape="1">
            <a:blip r:embed="rId5">
              <a:alphaModFix/>
            </a:blip>
            <a:srcRect b="0" l="0" r="0" t="0"/>
            <a:stretch/>
          </p:blipFill>
          <p:spPr>
            <a:xfrm>
              <a:off x="4015969" y="1329350"/>
              <a:ext cx="1432259" cy="2700001"/>
            </a:xfrm>
            <a:prstGeom prst="rect">
              <a:avLst/>
            </a:prstGeom>
            <a:noFill/>
            <a:ln>
              <a:noFill/>
            </a:ln>
          </p:spPr>
        </p:pic>
        <p:pic>
          <p:nvPicPr>
            <p:cNvPr id="220" name="Google Shape;220;p33"/>
            <p:cNvPicPr preferRelativeResize="0"/>
            <p:nvPr/>
          </p:nvPicPr>
          <p:blipFill rotWithShape="1">
            <a:blip r:embed="rId6">
              <a:alphaModFix/>
            </a:blip>
            <a:srcRect b="0" l="0" r="0" t="0"/>
            <a:stretch/>
          </p:blipFill>
          <p:spPr>
            <a:xfrm>
              <a:off x="2507466" y="1329350"/>
              <a:ext cx="1377551" cy="2699999"/>
            </a:xfrm>
            <a:prstGeom prst="rect">
              <a:avLst/>
            </a:prstGeom>
            <a:noFill/>
            <a:ln>
              <a:noFill/>
            </a:ln>
          </p:spPr>
        </p:pic>
        <p:pic>
          <p:nvPicPr>
            <p:cNvPr id="221" name="Google Shape;221;p33"/>
            <p:cNvPicPr preferRelativeResize="0"/>
            <p:nvPr/>
          </p:nvPicPr>
          <p:blipFill rotWithShape="1">
            <a:blip r:embed="rId7">
              <a:alphaModFix/>
            </a:blip>
            <a:srcRect b="0" l="0" r="0" t="0"/>
            <a:stretch/>
          </p:blipFill>
          <p:spPr>
            <a:xfrm>
              <a:off x="5626303" y="1329350"/>
              <a:ext cx="1446890" cy="27000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6" name="Shape 226"/>
        <p:cNvGrpSpPr/>
        <p:nvPr/>
      </p:nvGrpSpPr>
      <p:grpSpPr>
        <a:xfrm>
          <a:off x="0" y="0"/>
          <a:ext cx="0" cy="0"/>
          <a:chOff x="0" y="0"/>
          <a:chExt cx="0" cy="0"/>
        </a:xfrm>
      </p:grpSpPr>
      <p:pic>
        <p:nvPicPr>
          <p:cNvPr id="227" name="Google Shape;227;p34"/>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228" name="Google Shape;228;p34"/>
          <p:cNvSpPr txBox="1"/>
          <p:nvPr>
            <p:ph idx="10" type="dt"/>
          </p:nvPr>
        </p:nvSpPr>
        <p:spPr>
          <a:xfrm>
            <a:off x="1206700" y="4719775"/>
            <a:ext cx="1905000" cy="342900"/>
          </a:xfrm>
          <a:prstGeom prst="rect">
            <a:avLst/>
          </a:prstGeom>
          <a:noFill/>
          <a:ln>
            <a:noFill/>
          </a:ln>
        </p:spPr>
        <p:txBody>
          <a:bodyPr anchorCtr="0" anchor="ctr" bIns="46025" lIns="92075" spcFirstLastPara="1" rIns="92075" wrap="square" tIns="46025">
            <a:noAutofit/>
          </a:bodyPr>
          <a:lstStyle/>
          <a:p>
            <a:pPr indent="0" lvl="0" marL="0" rtl="0" algn="l">
              <a:spcBef>
                <a:spcPts val="0"/>
              </a:spcBef>
              <a:spcAft>
                <a:spcPts val="0"/>
              </a:spcAft>
              <a:buNone/>
            </a:pPr>
            <a:r>
              <a:rPr lang="es"/>
              <a:t>10/05/2023</a:t>
            </a:r>
            <a:endParaRPr/>
          </a:p>
        </p:txBody>
      </p:sp>
      <p:sp>
        <p:nvSpPr>
          <p:cNvPr id="229" name="Google Shape;229;p34"/>
          <p:cNvSpPr txBox="1"/>
          <p:nvPr>
            <p:ph idx="12" type="sldNum"/>
          </p:nvPr>
        </p:nvSpPr>
        <p:spPr>
          <a:xfrm>
            <a:off x="7010400" y="4686300"/>
            <a:ext cx="1905000" cy="342900"/>
          </a:xfrm>
          <a:prstGeom prst="rect">
            <a:avLst/>
          </a:prstGeom>
          <a:noFill/>
          <a:ln>
            <a:noFill/>
          </a:ln>
        </p:spPr>
        <p:txBody>
          <a:bodyPr anchorCtr="0" anchor="ctr" bIns="46025" lIns="92075" spcFirstLastPara="1" rIns="92075" wrap="square" tIns="46025">
            <a:noAutofit/>
          </a:bodyPr>
          <a:lstStyle/>
          <a:p>
            <a:pPr indent="0" lvl="0" marL="0" rtl="0" algn="r">
              <a:spcBef>
                <a:spcPts val="0"/>
              </a:spcBef>
              <a:spcAft>
                <a:spcPts val="0"/>
              </a:spcAft>
              <a:buNone/>
            </a:pPr>
            <a:fld id="{00000000-1234-1234-1234-123412341234}" type="slidenum">
              <a:rPr lang="e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230" name="Google Shape;230;p34"/>
          <p:cNvSpPr txBox="1"/>
          <p:nvPr>
            <p:ph type="title"/>
          </p:nvPr>
        </p:nvSpPr>
        <p:spPr>
          <a:xfrm>
            <a:off x="4572010" y="201854"/>
            <a:ext cx="4014300" cy="1029300"/>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None/>
            </a:pPr>
            <a:r>
              <a:rPr lang="es" sz="3000">
                <a:solidFill>
                  <a:srgbClr val="4A678F"/>
                </a:solidFill>
                <a:latin typeface="Calibri"/>
                <a:ea typeface="Calibri"/>
                <a:cs typeface="Calibri"/>
                <a:sym typeface="Calibri"/>
              </a:rPr>
              <a:t>La geología no conoce de fronteras</a:t>
            </a:r>
            <a:endParaRPr sz="3000">
              <a:solidFill>
                <a:srgbClr val="4A678F"/>
              </a:solidFill>
              <a:latin typeface="Calibri"/>
              <a:ea typeface="Calibri"/>
              <a:cs typeface="Calibri"/>
              <a:sym typeface="Calibri"/>
            </a:endParaRPr>
          </a:p>
        </p:txBody>
      </p:sp>
      <p:pic>
        <p:nvPicPr>
          <p:cNvPr id="231" name="Google Shape;231;p34"/>
          <p:cNvPicPr preferRelativeResize="0"/>
          <p:nvPr/>
        </p:nvPicPr>
        <p:blipFill rotWithShape="1">
          <a:blip r:embed="rId4">
            <a:alphaModFix/>
          </a:blip>
          <a:srcRect b="0" l="0" r="0" t="0"/>
          <a:stretch/>
        </p:blipFill>
        <p:spPr>
          <a:xfrm>
            <a:off x="1399642" y="552997"/>
            <a:ext cx="3386687" cy="4590511"/>
          </a:xfrm>
          <a:prstGeom prst="rect">
            <a:avLst/>
          </a:prstGeom>
          <a:noFill/>
          <a:ln>
            <a:noFill/>
          </a:ln>
        </p:spPr>
      </p:pic>
      <p:sp>
        <p:nvSpPr>
          <p:cNvPr id="232" name="Google Shape;232;p34"/>
          <p:cNvSpPr/>
          <p:nvPr/>
        </p:nvSpPr>
        <p:spPr>
          <a:xfrm>
            <a:off x="2449564" y="769021"/>
            <a:ext cx="168300" cy="185700"/>
          </a:xfrm>
          <a:prstGeom prst="star6">
            <a:avLst>
              <a:gd fmla="val 28868" name="adj"/>
              <a:gd fmla="val 115470" name="hf"/>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33" name="Google Shape;233;p34"/>
          <p:cNvSpPr/>
          <p:nvPr/>
        </p:nvSpPr>
        <p:spPr>
          <a:xfrm>
            <a:off x="1716524" y="1201069"/>
            <a:ext cx="143772" cy="189803"/>
          </a:xfrm>
          <a:prstGeom prst="flowChartMagneticDisk">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34" name="Google Shape;234;p34"/>
          <p:cNvSpPr/>
          <p:nvPr/>
        </p:nvSpPr>
        <p:spPr>
          <a:xfrm>
            <a:off x="1795058" y="1377811"/>
            <a:ext cx="143772" cy="189803"/>
          </a:xfrm>
          <a:prstGeom prst="flowChartMagneticDisk">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35" name="Google Shape;235;p34"/>
          <p:cNvSpPr/>
          <p:nvPr/>
        </p:nvSpPr>
        <p:spPr>
          <a:xfrm>
            <a:off x="1945752" y="2065165"/>
            <a:ext cx="143772" cy="189803"/>
          </a:xfrm>
          <a:prstGeom prst="flowChartMagneticDisk">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36" name="Google Shape;236;p34"/>
          <p:cNvSpPr txBox="1"/>
          <p:nvPr/>
        </p:nvSpPr>
        <p:spPr>
          <a:xfrm rot="-5400000">
            <a:off x="372900" y="4127094"/>
            <a:ext cx="17865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000">
                <a:solidFill>
                  <a:srgbClr val="4A678F"/>
                </a:solidFill>
                <a:latin typeface="Times New Roman"/>
                <a:ea typeface="Times New Roman"/>
                <a:cs typeface="Times New Roman"/>
                <a:sym typeface="Times New Roman"/>
              </a:rPr>
              <a:t>SEGEMAR, 2023</a:t>
            </a:r>
            <a:endParaRPr/>
          </a:p>
        </p:txBody>
      </p:sp>
      <p:sp>
        <p:nvSpPr>
          <p:cNvPr id="237" name="Google Shape;237;p34"/>
          <p:cNvSpPr/>
          <p:nvPr/>
        </p:nvSpPr>
        <p:spPr>
          <a:xfrm>
            <a:off x="2633396" y="929042"/>
            <a:ext cx="168300" cy="185700"/>
          </a:xfrm>
          <a:prstGeom prst="star6">
            <a:avLst>
              <a:gd fmla="val 28868" name="adj"/>
              <a:gd fmla="val 115470" name="hf"/>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38" name="Google Shape;238;p34"/>
          <p:cNvSpPr/>
          <p:nvPr/>
        </p:nvSpPr>
        <p:spPr>
          <a:xfrm>
            <a:off x="2349071" y="1393476"/>
            <a:ext cx="168300" cy="185700"/>
          </a:xfrm>
          <a:prstGeom prst="star6">
            <a:avLst>
              <a:gd fmla="val 28868" name="adj"/>
              <a:gd fmla="val 115470" name="hf"/>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39" name="Google Shape;239;p34"/>
          <p:cNvSpPr/>
          <p:nvPr/>
        </p:nvSpPr>
        <p:spPr>
          <a:xfrm>
            <a:off x="2165239" y="1745897"/>
            <a:ext cx="168300" cy="185700"/>
          </a:xfrm>
          <a:prstGeom prst="star6">
            <a:avLst>
              <a:gd fmla="val 28868" name="adj"/>
              <a:gd fmla="val 115470" name="hf"/>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40" name="Google Shape;240;p34"/>
          <p:cNvSpPr/>
          <p:nvPr/>
        </p:nvSpPr>
        <p:spPr>
          <a:xfrm>
            <a:off x="2305548" y="2203566"/>
            <a:ext cx="168300" cy="185700"/>
          </a:xfrm>
          <a:prstGeom prst="star6">
            <a:avLst>
              <a:gd fmla="val 28868" name="adj"/>
              <a:gd fmla="val 115470" name="hf"/>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41" name="Google Shape;241;p34"/>
          <p:cNvSpPr/>
          <p:nvPr/>
        </p:nvSpPr>
        <p:spPr>
          <a:xfrm>
            <a:off x="1932183" y="2389653"/>
            <a:ext cx="168300" cy="185700"/>
          </a:xfrm>
          <a:prstGeom prst="star6">
            <a:avLst>
              <a:gd fmla="val 28868" name="adj"/>
              <a:gd fmla="val 115470" name="hf"/>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42" name="Google Shape;242;p34"/>
          <p:cNvSpPr/>
          <p:nvPr/>
        </p:nvSpPr>
        <p:spPr>
          <a:xfrm>
            <a:off x="1717353" y="2851638"/>
            <a:ext cx="168300" cy="185700"/>
          </a:xfrm>
          <a:prstGeom prst="star6">
            <a:avLst>
              <a:gd fmla="val 28868" name="adj"/>
              <a:gd fmla="val 115470" name="hf"/>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43" name="Google Shape;243;p34"/>
          <p:cNvSpPr/>
          <p:nvPr/>
        </p:nvSpPr>
        <p:spPr>
          <a:xfrm>
            <a:off x="1920065" y="2964989"/>
            <a:ext cx="168300" cy="185700"/>
          </a:xfrm>
          <a:prstGeom prst="star6">
            <a:avLst>
              <a:gd fmla="val 28868" name="adj"/>
              <a:gd fmla="val 115470" name="hf"/>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44" name="Google Shape;244;p34"/>
          <p:cNvSpPr/>
          <p:nvPr/>
        </p:nvSpPr>
        <p:spPr>
          <a:xfrm>
            <a:off x="1738709" y="3175674"/>
            <a:ext cx="168300" cy="185700"/>
          </a:xfrm>
          <a:prstGeom prst="star6">
            <a:avLst>
              <a:gd fmla="val 28868" name="adj"/>
              <a:gd fmla="val 115470" name="hf"/>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45" name="Google Shape;245;p34"/>
          <p:cNvSpPr/>
          <p:nvPr/>
        </p:nvSpPr>
        <p:spPr>
          <a:xfrm>
            <a:off x="1803861" y="3411210"/>
            <a:ext cx="168300" cy="185700"/>
          </a:xfrm>
          <a:prstGeom prst="star6">
            <a:avLst>
              <a:gd fmla="val 28868" name="adj"/>
              <a:gd fmla="val 115470" name="hf"/>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46" name="Google Shape;246;p34"/>
          <p:cNvSpPr/>
          <p:nvPr/>
        </p:nvSpPr>
        <p:spPr>
          <a:xfrm>
            <a:off x="1849505" y="3091788"/>
            <a:ext cx="168300" cy="185700"/>
          </a:xfrm>
          <a:prstGeom prst="star6">
            <a:avLst>
              <a:gd fmla="val 28868" name="adj"/>
              <a:gd fmla="val 115470" name="hf"/>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47" name="Google Shape;247;p34"/>
          <p:cNvSpPr/>
          <p:nvPr/>
        </p:nvSpPr>
        <p:spPr>
          <a:xfrm>
            <a:off x="2247176" y="3307303"/>
            <a:ext cx="168300" cy="185700"/>
          </a:xfrm>
          <a:prstGeom prst="star6">
            <a:avLst>
              <a:gd fmla="val 28868" name="adj"/>
              <a:gd fmla="val 115470" name="hf"/>
            </a:avLst>
          </a:prstGeom>
          <a:solidFill>
            <a:srgbClr val="FFFF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48" name="Google Shape;248;p34"/>
          <p:cNvSpPr/>
          <p:nvPr/>
        </p:nvSpPr>
        <p:spPr>
          <a:xfrm>
            <a:off x="2387885" y="4339970"/>
            <a:ext cx="376500" cy="268500"/>
          </a:xfrm>
          <a:prstGeom prst="star6">
            <a:avLst>
              <a:gd fmla="val 28868" name="adj"/>
              <a:gd fmla="val 115470" name="hf"/>
            </a:avLst>
          </a:prstGeom>
          <a:solidFill>
            <a:srgbClr val="00B0F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49" name="Google Shape;249;p34"/>
          <p:cNvSpPr/>
          <p:nvPr/>
        </p:nvSpPr>
        <p:spPr>
          <a:xfrm>
            <a:off x="2929366" y="2389201"/>
            <a:ext cx="168300" cy="185700"/>
          </a:xfrm>
          <a:prstGeom prst="star6">
            <a:avLst>
              <a:gd fmla="val 28868" name="adj"/>
              <a:gd fmla="val 115470" name="hf"/>
            </a:avLst>
          </a:prstGeom>
          <a:solidFill>
            <a:srgbClr val="FFFF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50" name="Google Shape;250;p34"/>
          <p:cNvSpPr/>
          <p:nvPr/>
        </p:nvSpPr>
        <p:spPr>
          <a:xfrm>
            <a:off x="2929381" y="3661609"/>
            <a:ext cx="168300" cy="185700"/>
          </a:xfrm>
          <a:prstGeom prst="star6">
            <a:avLst>
              <a:gd fmla="val 28868" name="adj"/>
              <a:gd fmla="val 115470" name="hf"/>
            </a:avLst>
          </a:prstGeom>
          <a:solidFill>
            <a:srgbClr val="FF00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51" name="Google Shape;251;p34"/>
          <p:cNvSpPr/>
          <p:nvPr/>
        </p:nvSpPr>
        <p:spPr>
          <a:xfrm>
            <a:off x="2491965" y="1026885"/>
            <a:ext cx="168300" cy="185700"/>
          </a:xfrm>
          <a:prstGeom prst="star6">
            <a:avLst>
              <a:gd fmla="val 28868" name="adj"/>
              <a:gd fmla="val 115470" name="hf"/>
            </a:avLst>
          </a:prstGeom>
          <a:solidFill>
            <a:srgbClr val="FF00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52" name="Google Shape;252;p34"/>
          <p:cNvSpPr/>
          <p:nvPr/>
        </p:nvSpPr>
        <p:spPr>
          <a:xfrm>
            <a:off x="2425310" y="2365584"/>
            <a:ext cx="168300" cy="185700"/>
          </a:xfrm>
          <a:prstGeom prst="star6">
            <a:avLst>
              <a:gd fmla="val 28868" name="adj"/>
              <a:gd fmla="val 115470" name="hf"/>
            </a:avLst>
          </a:prstGeom>
          <a:solidFill>
            <a:srgbClr val="00218A"/>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53" name="Google Shape;253;p34"/>
          <p:cNvSpPr/>
          <p:nvPr/>
        </p:nvSpPr>
        <p:spPr>
          <a:xfrm>
            <a:off x="1585468" y="931039"/>
            <a:ext cx="143772" cy="189803"/>
          </a:xfrm>
          <a:prstGeom prst="flowChartMagneticDisk">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54" name="Google Shape;254;p34"/>
          <p:cNvSpPr/>
          <p:nvPr/>
        </p:nvSpPr>
        <p:spPr>
          <a:xfrm>
            <a:off x="1513460" y="1318144"/>
            <a:ext cx="143772" cy="189803"/>
          </a:xfrm>
          <a:prstGeom prst="flowChartMagneticDisk">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55" name="Google Shape;255;p34"/>
          <p:cNvSpPr/>
          <p:nvPr/>
        </p:nvSpPr>
        <p:spPr>
          <a:xfrm>
            <a:off x="1522397" y="631905"/>
            <a:ext cx="1273607" cy="3946627"/>
          </a:xfrm>
          <a:custGeom>
            <a:rect b="b" l="l" r="r" t="t"/>
            <a:pathLst>
              <a:path extrusionOk="0" h="4602480" w="1391920">
                <a:moveTo>
                  <a:pt x="1341120" y="20320"/>
                </a:moveTo>
                <a:lnTo>
                  <a:pt x="1341120" y="20320"/>
                </a:lnTo>
                <a:cubicBezTo>
                  <a:pt x="1344507" y="57573"/>
                  <a:pt x="1346336" y="95001"/>
                  <a:pt x="1351280" y="132080"/>
                </a:cubicBezTo>
                <a:cubicBezTo>
                  <a:pt x="1353125" y="145921"/>
                  <a:pt x="1360445" y="158792"/>
                  <a:pt x="1361440" y="172720"/>
                </a:cubicBezTo>
                <a:cubicBezTo>
                  <a:pt x="1367236" y="253864"/>
                  <a:pt x="1364450" y="335524"/>
                  <a:pt x="1371600" y="416560"/>
                </a:cubicBezTo>
                <a:cubicBezTo>
                  <a:pt x="1374636" y="450964"/>
                  <a:pt x="1391920" y="518160"/>
                  <a:pt x="1391920" y="518160"/>
                </a:cubicBezTo>
                <a:cubicBezTo>
                  <a:pt x="1388533" y="704427"/>
                  <a:pt x="1387966" y="890766"/>
                  <a:pt x="1381760" y="1076960"/>
                </a:cubicBezTo>
                <a:cubicBezTo>
                  <a:pt x="1381185" y="1094219"/>
                  <a:pt x="1375483" y="1110934"/>
                  <a:pt x="1371600" y="1127760"/>
                </a:cubicBezTo>
                <a:cubicBezTo>
                  <a:pt x="1351057" y="1216778"/>
                  <a:pt x="1365574" y="1187600"/>
                  <a:pt x="1330960" y="1239520"/>
                </a:cubicBezTo>
                <a:cubicBezTo>
                  <a:pt x="1327573" y="1253067"/>
                  <a:pt x="1325703" y="1267085"/>
                  <a:pt x="1320800" y="1280160"/>
                </a:cubicBezTo>
                <a:cubicBezTo>
                  <a:pt x="1315482" y="1294341"/>
                  <a:pt x="1300904" y="1305660"/>
                  <a:pt x="1300480" y="1320800"/>
                </a:cubicBezTo>
                <a:cubicBezTo>
                  <a:pt x="1290703" y="1669506"/>
                  <a:pt x="1296085" y="2018485"/>
                  <a:pt x="1290320" y="2367280"/>
                </a:cubicBezTo>
                <a:cubicBezTo>
                  <a:pt x="1290230" y="2372742"/>
                  <a:pt x="1280990" y="2593978"/>
                  <a:pt x="1270000" y="2641600"/>
                </a:cubicBezTo>
                <a:cubicBezTo>
                  <a:pt x="1266594" y="2656358"/>
                  <a:pt x="1254469" y="2667872"/>
                  <a:pt x="1249680" y="2682240"/>
                </a:cubicBezTo>
                <a:cubicBezTo>
                  <a:pt x="1237426" y="2719002"/>
                  <a:pt x="1227260" y="2774022"/>
                  <a:pt x="1219200" y="2814320"/>
                </a:cubicBezTo>
                <a:cubicBezTo>
                  <a:pt x="1201565" y="3202292"/>
                  <a:pt x="1225216" y="2930623"/>
                  <a:pt x="1198880" y="3088640"/>
                </a:cubicBezTo>
                <a:cubicBezTo>
                  <a:pt x="1183314" y="3182037"/>
                  <a:pt x="1198033" y="3131821"/>
                  <a:pt x="1178560" y="3190240"/>
                </a:cubicBezTo>
                <a:cubicBezTo>
                  <a:pt x="1175173" y="3224107"/>
                  <a:pt x="1174672" y="3258387"/>
                  <a:pt x="1168400" y="3291840"/>
                </a:cubicBezTo>
                <a:lnTo>
                  <a:pt x="1137920" y="3383280"/>
                </a:lnTo>
                <a:cubicBezTo>
                  <a:pt x="1134533" y="3393440"/>
                  <a:pt x="1129860" y="3403258"/>
                  <a:pt x="1127760" y="3413760"/>
                </a:cubicBezTo>
                <a:cubicBezTo>
                  <a:pt x="1124373" y="3430693"/>
                  <a:pt x="1120689" y="3447570"/>
                  <a:pt x="1117600" y="3464560"/>
                </a:cubicBezTo>
                <a:cubicBezTo>
                  <a:pt x="1113915" y="3484828"/>
                  <a:pt x="1111480" y="3505320"/>
                  <a:pt x="1107440" y="3525520"/>
                </a:cubicBezTo>
                <a:cubicBezTo>
                  <a:pt x="1100973" y="3557857"/>
                  <a:pt x="1091866" y="3587148"/>
                  <a:pt x="1076960" y="3616960"/>
                </a:cubicBezTo>
                <a:cubicBezTo>
                  <a:pt x="1071499" y="3627882"/>
                  <a:pt x="1063413" y="3637280"/>
                  <a:pt x="1056640" y="3647440"/>
                </a:cubicBezTo>
                <a:cubicBezTo>
                  <a:pt x="1053253" y="3660987"/>
                  <a:pt x="1051981" y="3675245"/>
                  <a:pt x="1046480" y="3688080"/>
                </a:cubicBezTo>
                <a:cubicBezTo>
                  <a:pt x="1041670" y="3699303"/>
                  <a:pt x="1031621" y="3707638"/>
                  <a:pt x="1026160" y="3718560"/>
                </a:cubicBezTo>
                <a:cubicBezTo>
                  <a:pt x="1018004" y="3734872"/>
                  <a:pt x="1011974" y="3752185"/>
                  <a:pt x="1005840" y="3769360"/>
                </a:cubicBezTo>
                <a:cubicBezTo>
                  <a:pt x="995034" y="3799617"/>
                  <a:pt x="985520" y="3830320"/>
                  <a:pt x="975360" y="3860800"/>
                </a:cubicBezTo>
                <a:cubicBezTo>
                  <a:pt x="971973" y="3870960"/>
                  <a:pt x="966961" y="3880716"/>
                  <a:pt x="965200" y="3891280"/>
                </a:cubicBezTo>
                <a:cubicBezTo>
                  <a:pt x="961813" y="3911600"/>
                  <a:pt x="961554" y="3932697"/>
                  <a:pt x="955040" y="3952240"/>
                </a:cubicBezTo>
                <a:cubicBezTo>
                  <a:pt x="951179" y="3963824"/>
                  <a:pt x="940778" y="3972118"/>
                  <a:pt x="934720" y="3982720"/>
                </a:cubicBezTo>
                <a:cubicBezTo>
                  <a:pt x="850153" y="4130712"/>
                  <a:pt x="961232" y="3939855"/>
                  <a:pt x="904240" y="4053840"/>
                </a:cubicBezTo>
                <a:cubicBezTo>
                  <a:pt x="898779" y="4064762"/>
                  <a:pt x="890693" y="4074160"/>
                  <a:pt x="883920" y="4084320"/>
                </a:cubicBezTo>
                <a:cubicBezTo>
                  <a:pt x="881347" y="4097183"/>
                  <a:pt x="873213" y="4148778"/>
                  <a:pt x="863600" y="4165600"/>
                </a:cubicBezTo>
                <a:cubicBezTo>
                  <a:pt x="855199" y="4180302"/>
                  <a:pt x="843280" y="4192693"/>
                  <a:pt x="833120" y="4206240"/>
                </a:cubicBezTo>
                <a:cubicBezTo>
                  <a:pt x="809293" y="4277721"/>
                  <a:pt x="840304" y="4189477"/>
                  <a:pt x="802640" y="4277360"/>
                </a:cubicBezTo>
                <a:cubicBezTo>
                  <a:pt x="798421" y="4287204"/>
                  <a:pt x="798156" y="4298758"/>
                  <a:pt x="792480" y="4307840"/>
                </a:cubicBezTo>
                <a:cubicBezTo>
                  <a:pt x="780987" y="4326229"/>
                  <a:pt x="766596" y="4342749"/>
                  <a:pt x="751840" y="4358640"/>
                </a:cubicBezTo>
                <a:cubicBezTo>
                  <a:pt x="722509" y="4390227"/>
                  <a:pt x="660400" y="4450080"/>
                  <a:pt x="660400" y="4450080"/>
                </a:cubicBezTo>
                <a:cubicBezTo>
                  <a:pt x="657013" y="4460240"/>
                  <a:pt x="656465" y="4471845"/>
                  <a:pt x="650240" y="4480560"/>
                </a:cubicBezTo>
                <a:cubicBezTo>
                  <a:pt x="610666" y="4535964"/>
                  <a:pt x="613401" y="4507239"/>
                  <a:pt x="568960" y="4551680"/>
                </a:cubicBezTo>
                <a:cubicBezTo>
                  <a:pt x="512832" y="4607808"/>
                  <a:pt x="569149" y="4584653"/>
                  <a:pt x="497840" y="4602480"/>
                </a:cubicBezTo>
                <a:cubicBezTo>
                  <a:pt x="419947" y="4595707"/>
                  <a:pt x="340940" y="4596925"/>
                  <a:pt x="264160" y="4582160"/>
                </a:cubicBezTo>
                <a:cubicBezTo>
                  <a:pt x="250050" y="4579447"/>
                  <a:pt x="244718" y="4560878"/>
                  <a:pt x="233680" y="4551680"/>
                </a:cubicBezTo>
                <a:cubicBezTo>
                  <a:pt x="203847" y="4526819"/>
                  <a:pt x="197006" y="4535959"/>
                  <a:pt x="172720" y="4500880"/>
                </a:cubicBezTo>
                <a:cubicBezTo>
                  <a:pt x="117186" y="4420664"/>
                  <a:pt x="119590" y="4418854"/>
                  <a:pt x="91440" y="4348480"/>
                </a:cubicBezTo>
                <a:cubicBezTo>
                  <a:pt x="65400" y="4192243"/>
                  <a:pt x="100337" y="4365011"/>
                  <a:pt x="60960" y="4246880"/>
                </a:cubicBezTo>
                <a:cubicBezTo>
                  <a:pt x="53532" y="4224595"/>
                  <a:pt x="42941" y="4141067"/>
                  <a:pt x="40640" y="4124960"/>
                </a:cubicBezTo>
                <a:cubicBezTo>
                  <a:pt x="44027" y="4009813"/>
                  <a:pt x="44745" y="3894557"/>
                  <a:pt x="50800" y="3779520"/>
                </a:cubicBezTo>
                <a:cubicBezTo>
                  <a:pt x="52032" y="3756109"/>
                  <a:pt x="73212" y="3706233"/>
                  <a:pt x="81280" y="3688080"/>
                </a:cubicBezTo>
                <a:cubicBezTo>
                  <a:pt x="87431" y="3674240"/>
                  <a:pt x="96282" y="3661621"/>
                  <a:pt x="101600" y="3647440"/>
                </a:cubicBezTo>
                <a:cubicBezTo>
                  <a:pt x="106503" y="3634365"/>
                  <a:pt x="107344" y="3620047"/>
                  <a:pt x="111760" y="3606800"/>
                </a:cubicBezTo>
                <a:cubicBezTo>
                  <a:pt x="117527" y="3589498"/>
                  <a:pt x="125847" y="3573140"/>
                  <a:pt x="132080" y="3556000"/>
                </a:cubicBezTo>
                <a:cubicBezTo>
                  <a:pt x="139400" y="3535870"/>
                  <a:pt x="145627" y="3515360"/>
                  <a:pt x="152400" y="3495040"/>
                </a:cubicBezTo>
                <a:cubicBezTo>
                  <a:pt x="155787" y="3484880"/>
                  <a:pt x="160799" y="3475124"/>
                  <a:pt x="162560" y="3464560"/>
                </a:cubicBezTo>
                <a:cubicBezTo>
                  <a:pt x="174481" y="3393036"/>
                  <a:pt x="166206" y="3423143"/>
                  <a:pt x="182880" y="3373120"/>
                </a:cubicBezTo>
                <a:cubicBezTo>
                  <a:pt x="179493" y="3271520"/>
                  <a:pt x="172720" y="3169976"/>
                  <a:pt x="172720" y="3068320"/>
                </a:cubicBezTo>
                <a:cubicBezTo>
                  <a:pt x="172720" y="3003884"/>
                  <a:pt x="182880" y="2939716"/>
                  <a:pt x="182880" y="2875280"/>
                </a:cubicBezTo>
                <a:cubicBezTo>
                  <a:pt x="182880" y="2749928"/>
                  <a:pt x="178286" y="2624589"/>
                  <a:pt x="172720" y="2499360"/>
                </a:cubicBezTo>
                <a:cubicBezTo>
                  <a:pt x="172417" y="2492532"/>
                  <a:pt x="155172" y="2358970"/>
                  <a:pt x="152400" y="2346960"/>
                </a:cubicBezTo>
                <a:cubicBezTo>
                  <a:pt x="147584" y="2326089"/>
                  <a:pt x="132080" y="2286000"/>
                  <a:pt x="132080" y="2286000"/>
                </a:cubicBezTo>
                <a:cubicBezTo>
                  <a:pt x="121330" y="2178497"/>
                  <a:pt x="126995" y="2194539"/>
                  <a:pt x="101600" y="2092960"/>
                </a:cubicBezTo>
                <a:cubicBezTo>
                  <a:pt x="99003" y="2082570"/>
                  <a:pt x="95659" y="2072324"/>
                  <a:pt x="91440" y="2062480"/>
                </a:cubicBezTo>
                <a:cubicBezTo>
                  <a:pt x="85474" y="2048559"/>
                  <a:pt x="77893" y="2035387"/>
                  <a:pt x="71120" y="2021840"/>
                </a:cubicBezTo>
                <a:cubicBezTo>
                  <a:pt x="67733" y="1950720"/>
                  <a:pt x="65401" y="1879542"/>
                  <a:pt x="60960" y="1808480"/>
                </a:cubicBezTo>
                <a:cubicBezTo>
                  <a:pt x="54111" y="1698896"/>
                  <a:pt x="61404" y="1728531"/>
                  <a:pt x="40640" y="1666240"/>
                </a:cubicBezTo>
                <a:cubicBezTo>
                  <a:pt x="37253" y="1608667"/>
                  <a:pt x="36219" y="1550907"/>
                  <a:pt x="30480" y="1493520"/>
                </a:cubicBezTo>
                <a:cubicBezTo>
                  <a:pt x="29414" y="1482864"/>
                  <a:pt x="21648" y="1473667"/>
                  <a:pt x="20320" y="1463040"/>
                </a:cubicBezTo>
                <a:cubicBezTo>
                  <a:pt x="16301" y="1430892"/>
                  <a:pt x="1514" y="1201268"/>
                  <a:pt x="0" y="1178560"/>
                </a:cubicBezTo>
                <a:cubicBezTo>
                  <a:pt x="3387" y="1131147"/>
                  <a:pt x="4711" y="1083541"/>
                  <a:pt x="10160" y="1036320"/>
                </a:cubicBezTo>
                <a:cubicBezTo>
                  <a:pt x="10760" y="1031121"/>
                  <a:pt x="31855" y="898739"/>
                  <a:pt x="40640" y="863600"/>
                </a:cubicBezTo>
                <a:cubicBezTo>
                  <a:pt x="43237" y="853210"/>
                  <a:pt x="48392" y="843555"/>
                  <a:pt x="50800" y="833120"/>
                </a:cubicBezTo>
                <a:cubicBezTo>
                  <a:pt x="58566" y="799467"/>
                  <a:pt x="63883" y="765291"/>
                  <a:pt x="71120" y="731520"/>
                </a:cubicBezTo>
                <a:cubicBezTo>
                  <a:pt x="74046" y="717866"/>
                  <a:pt x="78542" y="704572"/>
                  <a:pt x="81280" y="690880"/>
                </a:cubicBezTo>
                <a:cubicBezTo>
                  <a:pt x="85320" y="670680"/>
                  <a:pt x="87400" y="650120"/>
                  <a:pt x="91440" y="629920"/>
                </a:cubicBezTo>
                <a:cubicBezTo>
                  <a:pt x="94178" y="616228"/>
                  <a:pt x="98862" y="602972"/>
                  <a:pt x="101600" y="589280"/>
                </a:cubicBezTo>
                <a:cubicBezTo>
                  <a:pt x="105640" y="569080"/>
                  <a:pt x="107720" y="548520"/>
                  <a:pt x="111760" y="528320"/>
                </a:cubicBezTo>
                <a:cubicBezTo>
                  <a:pt x="118139" y="496426"/>
                  <a:pt x="122397" y="486250"/>
                  <a:pt x="132080" y="457200"/>
                </a:cubicBezTo>
                <a:cubicBezTo>
                  <a:pt x="111426" y="426219"/>
                  <a:pt x="88175" y="398051"/>
                  <a:pt x="91440" y="355600"/>
                </a:cubicBezTo>
                <a:cubicBezTo>
                  <a:pt x="93182" y="332948"/>
                  <a:pt x="110231" y="314121"/>
                  <a:pt x="121920" y="294640"/>
                </a:cubicBezTo>
                <a:cubicBezTo>
                  <a:pt x="151413" y="245485"/>
                  <a:pt x="154548" y="258268"/>
                  <a:pt x="193040" y="213360"/>
                </a:cubicBezTo>
                <a:cubicBezTo>
                  <a:pt x="200987" y="204089"/>
                  <a:pt x="206587" y="193040"/>
                  <a:pt x="213360" y="182880"/>
                </a:cubicBezTo>
                <a:lnTo>
                  <a:pt x="233680" y="101600"/>
                </a:lnTo>
                <a:cubicBezTo>
                  <a:pt x="239986" y="76378"/>
                  <a:pt x="248880" y="24036"/>
                  <a:pt x="274320" y="10160"/>
                </a:cubicBezTo>
                <a:cubicBezTo>
                  <a:pt x="298290" y="-2915"/>
                  <a:pt x="328507" y="3387"/>
                  <a:pt x="355600" y="0"/>
                </a:cubicBezTo>
                <a:lnTo>
                  <a:pt x="457200" y="20320"/>
                </a:lnTo>
                <a:cubicBezTo>
                  <a:pt x="477447" y="24116"/>
                  <a:pt x="497560" y="30480"/>
                  <a:pt x="518160" y="30480"/>
                </a:cubicBezTo>
                <a:cubicBezTo>
                  <a:pt x="569073" y="30480"/>
                  <a:pt x="619651" y="20973"/>
                  <a:pt x="670560" y="20320"/>
                </a:cubicBezTo>
                <a:cubicBezTo>
                  <a:pt x="883902" y="17585"/>
                  <a:pt x="1229360" y="20320"/>
                  <a:pt x="1341120" y="20320"/>
                </a:cubicBezTo>
                <a:close/>
              </a:path>
            </a:pathLst>
          </a:custGeom>
          <a:solidFill>
            <a:srgbClr val="FD7A03">
              <a:alpha val="20000"/>
            </a:srgbClr>
          </a:solidFill>
          <a:ln cap="flat" cmpd="sng" w="12700">
            <a:solidFill>
              <a:srgbClr val="00165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56" name="Google Shape;256;p34"/>
          <p:cNvSpPr/>
          <p:nvPr/>
        </p:nvSpPr>
        <p:spPr>
          <a:xfrm>
            <a:off x="1516945" y="498991"/>
            <a:ext cx="860700" cy="435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 sz="3200" cap="none">
                <a:solidFill>
                  <a:srgbClr val="00165C"/>
                </a:solidFill>
                <a:latin typeface="Times New Roman"/>
                <a:ea typeface="Times New Roman"/>
                <a:cs typeface="Times New Roman"/>
                <a:sym typeface="Times New Roman"/>
              </a:rPr>
              <a:t>Cu</a:t>
            </a:r>
            <a:endParaRPr b="1">
              <a:solidFill>
                <a:srgbClr val="00165C"/>
              </a:solidFill>
            </a:endParaRPr>
          </a:p>
        </p:txBody>
      </p:sp>
      <p:sp>
        <p:nvSpPr>
          <p:cNvPr id="257" name="Google Shape;257;p34"/>
          <p:cNvSpPr/>
          <p:nvPr/>
        </p:nvSpPr>
        <p:spPr>
          <a:xfrm>
            <a:off x="2704516" y="1016672"/>
            <a:ext cx="168300" cy="185700"/>
          </a:xfrm>
          <a:prstGeom prst="star6">
            <a:avLst>
              <a:gd fmla="val 28868" name="adj"/>
              <a:gd fmla="val 115470" name="hf"/>
            </a:avLst>
          </a:prstGeom>
          <a:solidFill>
            <a:srgbClr val="FD7A0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58" name="Google Shape;258;p34"/>
          <p:cNvSpPr/>
          <p:nvPr/>
        </p:nvSpPr>
        <p:spPr>
          <a:xfrm>
            <a:off x="2432378" y="2268090"/>
            <a:ext cx="615600" cy="3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 sz="2000" cap="none">
                <a:solidFill>
                  <a:srgbClr val="00165C"/>
                </a:solidFill>
                <a:latin typeface="Times New Roman"/>
                <a:ea typeface="Times New Roman"/>
                <a:cs typeface="Times New Roman"/>
                <a:sym typeface="Times New Roman"/>
              </a:rPr>
              <a:t>Fe</a:t>
            </a:r>
            <a:endParaRPr>
              <a:solidFill>
                <a:srgbClr val="00165C"/>
              </a:solidFill>
            </a:endParaRPr>
          </a:p>
        </p:txBody>
      </p:sp>
      <p:sp>
        <p:nvSpPr>
          <p:cNvPr id="259" name="Google Shape;259;p34"/>
          <p:cNvSpPr/>
          <p:nvPr/>
        </p:nvSpPr>
        <p:spPr>
          <a:xfrm>
            <a:off x="2220806" y="3404363"/>
            <a:ext cx="337800" cy="3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 sz="2000" cap="none">
                <a:solidFill>
                  <a:srgbClr val="00165C"/>
                </a:solidFill>
                <a:latin typeface="Times New Roman"/>
                <a:ea typeface="Times New Roman"/>
                <a:cs typeface="Times New Roman"/>
                <a:sym typeface="Times New Roman"/>
              </a:rPr>
              <a:t>U</a:t>
            </a:r>
            <a:endParaRPr>
              <a:solidFill>
                <a:srgbClr val="00165C"/>
              </a:solidFill>
            </a:endParaRPr>
          </a:p>
        </p:txBody>
      </p:sp>
      <p:sp>
        <p:nvSpPr>
          <p:cNvPr id="260" name="Google Shape;260;p34"/>
          <p:cNvSpPr/>
          <p:nvPr/>
        </p:nvSpPr>
        <p:spPr>
          <a:xfrm>
            <a:off x="2589785" y="3847307"/>
            <a:ext cx="397800" cy="438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 sz="3200" cap="none">
                <a:solidFill>
                  <a:srgbClr val="00165C"/>
                </a:solidFill>
                <a:latin typeface="Times New Roman"/>
                <a:ea typeface="Times New Roman"/>
                <a:cs typeface="Times New Roman"/>
                <a:sym typeface="Times New Roman"/>
              </a:rPr>
              <a:t>K</a:t>
            </a:r>
            <a:endParaRPr>
              <a:solidFill>
                <a:srgbClr val="00165C"/>
              </a:solidFill>
            </a:endParaRPr>
          </a:p>
        </p:txBody>
      </p:sp>
      <p:sp>
        <p:nvSpPr>
          <p:cNvPr id="261" name="Google Shape;261;p34"/>
          <p:cNvSpPr/>
          <p:nvPr/>
        </p:nvSpPr>
        <p:spPr>
          <a:xfrm>
            <a:off x="2165244" y="3596901"/>
            <a:ext cx="168300" cy="185700"/>
          </a:xfrm>
          <a:prstGeom prst="star6">
            <a:avLst>
              <a:gd fmla="val 28868" name="adj"/>
              <a:gd fmla="val 115470" name="hf"/>
            </a:avLst>
          </a:prstGeom>
          <a:solidFill>
            <a:srgbClr val="FFFF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62" name="Google Shape;262;p34"/>
          <p:cNvSpPr/>
          <p:nvPr/>
        </p:nvSpPr>
        <p:spPr>
          <a:xfrm>
            <a:off x="2011981" y="2723944"/>
            <a:ext cx="168300" cy="185700"/>
          </a:xfrm>
          <a:prstGeom prst="star6">
            <a:avLst>
              <a:gd fmla="val 28868" name="adj"/>
              <a:gd fmla="val 115470" name="hf"/>
            </a:avLst>
          </a:prstGeom>
          <a:solidFill>
            <a:srgbClr val="FF00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A678F"/>
              </a:solidFill>
              <a:latin typeface="Times New Roman"/>
              <a:ea typeface="Times New Roman"/>
              <a:cs typeface="Times New Roman"/>
              <a:sym typeface="Times New Roman"/>
            </a:endParaRPr>
          </a:p>
        </p:txBody>
      </p:sp>
      <p:sp>
        <p:nvSpPr>
          <p:cNvPr id="263" name="Google Shape;263;p34"/>
          <p:cNvSpPr/>
          <p:nvPr/>
        </p:nvSpPr>
        <p:spPr>
          <a:xfrm>
            <a:off x="2507436" y="3249988"/>
            <a:ext cx="562500" cy="3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 sz="2000" cap="none">
                <a:solidFill>
                  <a:srgbClr val="00165C"/>
                </a:solidFill>
                <a:latin typeface="Times New Roman"/>
                <a:ea typeface="Times New Roman"/>
                <a:cs typeface="Times New Roman"/>
                <a:sym typeface="Times New Roman"/>
              </a:rPr>
              <a:t>Au</a:t>
            </a:r>
            <a:endParaRPr>
              <a:solidFill>
                <a:srgbClr val="00165C"/>
              </a:solidFill>
            </a:endParaRPr>
          </a:p>
        </p:txBody>
      </p:sp>
      <p:sp>
        <p:nvSpPr>
          <p:cNvPr id="264" name="Google Shape;264;p34"/>
          <p:cNvSpPr txBox="1"/>
          <p:nvPr>
            <p:ph idx="1" type="body"/>
          </p:nvPr>
        </p:nvSpPr>
        <p:spPr>
          <a:xfrm>
            <a:off x="4786325" y="1306050"/>
            <a:ext cx="3798000" cy="37572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SzPts val="1080"/>
              <a:buNone/>
            </a:pPr>
            <a:r>
              <a:rPr lang="es" sz="1600">
                <a:solidFill>
                  <a:srgbClr val="4A678F"/>
                </a:solidFill>
              </a:rPr>
              <a:t>Nuestra cordillera es “rica” en </a:t>
            </a:r>
            <a:r>
              <a:rPr b="1" lang="es" sz="1600" u="sng">
                <a:solidFill>
                  <a:srgbClr val="4A678F"/>
                </a:solidFill>
              </a:rPr>
              <a:t>cobre</a:t>
            </a:r>
            <a:r>
              <a:rPr lang="es" sz="1600">
                <a:solidFill>
                  <a:srgbClr val="4A678F"/>
                </a:solidFill>
              </a:rPr>
              <a:t> y en su flanco chileno incluye:</a:t>
            </a:r>
            <a:endParaRPr sz="1600"/>
          </a:p>
          <a:p>
            <a:pPr indent="-375920" lvl="0" marL="342900" rtl="0" algn="l">
              <a:spcBef>
                <a:spcPts val="360"/>
              </a:spcBef>
              <a:spcAft>
                <a:spcPts val="0"/>
              </a:spcAft>
              <a:buClr>
                <a:srgbClr val="00B050"/>
              </a:buClr>
              <a:buSzPts val="1600"/>
              <a:buChar char="■"/>
            </a:pPr>
            <a:r>
              <a:rPr b="1" lang="es" sz="1600">
                <a:solidFill>
                  <a:srgbClr val="4A678F"/>
                </a:solidFill>
              </a:rPr>
              <a:t>Rio Blanco-Los Bronces: </a:t>
            </a:r>
            <a:r>
              <a:rPr lang="es" sz="1600">
                <a:solidFill>
                  <a:srgbClr val="4A678F"/>
                </a:solidFill>
              </a:rPr>
              <a:t>el mayor complejo minero del mundo produciendo anualmente  ~600.000t Cu (~ USD$ 5.000)</a:t>
            </a:r>
            <a:endParaRPr sz="1600"/>
          </a:p>
          <a:p>
            <a:pPr indent="-375920" lvl="0" marL="342900" rtl="0" algn="l">
              <a:spcBef>
                <a:spcPts val="360"/>
              </a:spcBef>
              <a:spcAft>
                <a:spcPts val="0"/>
              </a:spcAft>
              <a:buClr>
                <a:srgbClr val="00B050"/>
              </a:buClr>
              <a:buSzPts val="1600"/>
              <a:buChar char="■"/>
            </a:pPr>
            <a:r>
              <a:rPr b="1" lang="es" sz="1600">
                <a:solidFill>
                  <a:srgbClr val="4A678F"/>
                </a:solidFill>
              </a:rPr>
              <a:t>El Teniente: </a:t>
            </a:r>
            <a:r>
              <a:rPr lang="es" sz="1600">
                <a:solidFill>
                  <a:srgbClr val="4A678F"/>
                </a:solidFill>
              </a:rPr>
              <a:t>mayor mina subterránea del mundo con +100 años. Actualmente produce por año ~400.000tCu (+Mo, SO4H2 ~ USD$ 3.500)</a:t>
            </a:r>
            <a:endParaRPr sz="1600"/>
          </a:p>
          <a:p>
            <a:pPr indent="-274320" lvl="0" marL="342900" rtl="0" algn="l">
              <a:spcBef>
                <a:spcPts val="360"/>
              </a:spcBef>
              <a:spcAft>
                <a:spcPts val="0"/>
              </a:spcAft>
              <a:buSzPts val="1080"/>
              <a:buNone/>
            </a:pPr>
            <a:r>
              <a:t/>
            </a:r>
            <a:endParaRPr sz="1600">
              <a:solidFill>
                <a:srgbClr val="4A678F"/>
              </a:solidFill>
            </a:endParaRPr>
          </a:p>
        </p:txBody>
      </p:sp>
      <p:sp>
        <p:nvSpPr>
          <p:cNvPr id="265" name="Google Shape;265;p34"/>
          <p:cNvSpPr/>
          <p:nvPr/>
        </p:nvSpPr>
        <p:spPr>
          <a:xfrm>
            <a:off x="2817225" y="782501"/>
            <a:ext cx="2266694" cy="536300"/>
          </a:xfrm>
          <a:custGeom>
            <a:rect b="b" l="l" r="r" t="t"/>
            <a:pathLst>
              <a:path extrusionOk="0" fill="none" h="523220" w="2266694">
                <a:moveTo>
                  <a:pt x="0" y="0"/>
                </a:moveTo>
                <a:cubicBezTo>
                  <a:pt x="234118" y="-3596"/>
                  <a:pt x="377221" y="27236"/>
                  <a:pt x="544007" y="0"/>
                </a:cubicBezTo>
                <a:cubicBezTo>
                  <a:pt x="710793" y="-27236"/>
                  <a:pt x="864323" y="20692"/>
                  <a:pt x="1110680" y="0"/>
                </a:cubicBezTo>
                <a:cubicBezTo>
                  <a:pt x="1357037" y="-20692"/>
                  <a:pt x="1467226" y="11933"/>
                  <a:pt x="1677354" y="0"/>
                </a:cubicBezTo>
                <a:cubicBezTo>
                  <a:pt x="1887482" y="-11933"/>
                  <a:pt x="2044012" y="58772"/>
                  <a:pt x="2266694" y="0"/>
                </a:cubicBezTo>
                <a:cubicBezTo>
                  <a:pt x="2315181" y="180309"/>
                  <a:pt x="2224955" y="305189"/>
                  <a:pt x="2266694" y="523220"/>
                </a:cubicBezTo>
                <a:cubicBezTo>
                  <a:pt x="2070034" y="559852"/>
                  <a:pt x="1937590" y="505338"/>
                  <a:pt x="1700021" y="523220"/>
                </a:cubicBezTo>
                <a:cubicBezTo>
                  <a:pt x="1462452" y="541102"/>
                  <a:pt x="1380301" y="497357"/>
                  <a:pt x="1178681" y="523220"/>
                </a:cubicBezTo>
                <a:cubicBezTo>
                  <a:pt x="977061" y="549083"/>
                  <a:pt x="800554" y="505224"/>
                  <a:pt x="657341" y="523220"/>
                </a:cubicBezTo>
                <a:cubicBezTo>
                  <a:pt x="514128" y="541216"/>
                  <a:pt x="191290" y="482775"/>
                  <a:pt x="0" y="523220"/>
                </a:cubicBezTo>
                <a:cubicBezTo>
                  <a:pt x="-1523" y="286282"/>
                  <a:pt x="8085" y="124353"/>
                  <a:pt x="0" y="0"/>
                </a:cubicBezTo>
                <a:close/>
              </a:path>
              <a:path extrusionOk="0" h="523220" w="2266694">
                <a:moveTo>
                  <a:pt x="0" y="0"/>
                </a:moveTo>
                <a:cubicBezTo>
                  <a:pt x="169747" y="-2962"/>
                  <a:pt x="296076" y="20631"/>
                  <a:pt x="544007" y="0"/>
                </a:cubicBezTo>
                <a:cubicBezTo>
                  <a:pt x="791938" y="-20631"/>
                  <a:pt x="909259" y="24049"/>
                  <a:pt x="1042679" y="0"/>
                </a:cubicBezTo>
                <a:cubicBezTo>
                  <a:pt x="1176099" y="-24049"/>
                  <a:pt x="1362537" y="5163"/>
                  <a:pt x="1654687" y="0"/>
                </a:cubicBezTo>
                <a:cubicBezTo>
                  <a:pt x="1946837" y="-5163"/>
                  <a:pt x="2051053" y="40891"/>
                  <a:pt x="2266694" y="0"/>
                </a:cubicBezTo>
                <a:cubicBezTo>
                  <a:pt x="2326431" y="254862"/>
                  <a:pt x="2216264" y="310615"/>
                  <a:pt x="2266694" y="523220"/>
                </a:cubicBezTo>
                <a:cubicBezTo>
                  <a:pt x="2104881" y="575422"/>
                  <a:pt x="1928012" y="508713"/>
                  <a:pt x="1745354" y="523220"/>
                </a:cubicBezTo>
                <a:cubicBezTo>
                  <a:pt x="1562696" y="537727"/>
                  <a:pt x="1430296" y="510239"/>
                  <a:pt x="1224015" y="523220"/>
                </a:cubicBezTo>
                <a:cubicBezTo>
                  <a:pt x="1017734" y="536201"/>
                  <a:pt x="877444" y="518185"/>
                  <a:pt x="612007" y="523220"/>
                </a:cubicBezTo>
                <a:cubicBezTo>
                  <a:pt x="346570" y="528255"/>
                  <a:pt x="231997" y="514662"/>
                  <a:pt x="0" y="523220"/>
                </a:cubicBezTo>
                <a:cubicBezTo>
                  <a:pt x="-5194" y="296089"/>
                  <a:pt x="47441" y="248443"/>
                  <a:pt x="0" y="0"/>
                </a:cubicBezTo>
                <a:close/>
              </a:path>
            </a:pathLst>
          </a:custGeom>
          <a:solidFill>
            <a:srgbClr val="FFC000">
              <a:alpha val="20000"/>
            </a:srgbClr>
          </a:solidFill>
          <a:ln cap="flat" cmpd="sng" w="2540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s" sz="1400">
                <a:solidFill>
                  <a:schemeClr val="dk2"/>
                </a:solidFill>
                <a:latin typeface="Times New Roman"/>
                <a:ea typeface="Times New Roman"/>
                <a:cs typeface="Times New Roman"/>
                <a:sym typeface="Times New Roman"/>
              </a:rPr>
              <a:t>+10 prospectos y proyectos de cobre </a:t>
            </a:r>
            <a:r>
              <a:rPr b="1" lang="es" sz="1400">
                <a:solidFill>
                  <a:schemeClr val="dk2"/>
                </a:solidFill>
                <a:latin typeface="Times New Roman"/>
                <a:ea typeface="Times New Roman"/>
                <a:cs typeface="Times New Roman"/>
                <a:sym typeface="Times New Roman"/>
              </a:rPr>
              <a:t>“ya” </a:t>
            </a:r>
            <a:r>
              <a:rPr lang="es" sz="1400">
                <a:solidFill>
                  <a:schemeClr val="dk2"/>
                </a:solidFill>
                <a:latin typeface="Times New Roman"/>
                <a:ea typeface="Times New Roman"/>
                <a:cs typeface="Times New Roman"/>
                <a:sym typeface="Times New Roman"/>
              </a:rPr>
              <a:t>conocidos</a:t>
            </a:r>
            <a:br>
              <a:rPr lang="es" sz="1400">
                <a:solidFill>
                  <a:schemeClr val="dk2"/>
                </a:solidFill>
                <a:latin typeface="Times New Roman"/>
                <a:ea typeface="Times New Roman"/>
                <a:cs typeface="Times New Roman"/>
                <a:sym typeface="Times New Roman"/>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animEffect filter="fade" transition="in">
                                      <p:cBhvr>
                                        <p:cTn dur="500"/>
                                        <p:tgtEl>
                                          <p:spTgt spid="2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1" st="1"/>
                                            </p:txEl>
                                          </p:spTgt>
                                        </p:tgtEl>
                                        <p:attrNameLst>
                                          <p:attrName>style.visibility</p:attrName>
                                        </p:attrNameLst>
                                      </p:cBhvr>
                                      <p:to>
                                        <p:strVal val="visible"/>
                                      </p:to>
                                    </p:set>
                                    <p:animEffect filter="fade" transition="in">
                                      <p:cBhvr>
                                        <p:cTn dur="500"/>
                                        <p:tgtEl>
                                          <p:spTgt spid="2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2" st="2"/>
                                            </p:txEl>
                                          </p:spTgt>
                                        </p:tgtEl>
                                        <p:attrNameLst>
                                          <p:attrName>style.visibility</p:attrName>
                                        </p:attrNameLst>
                                      </p:cBhvr>
                                      <p:to>
                                        <p:strVal val="visible"/>
                                      </p:to>
                                    </p:set>
                                    <p:animEffect filter="fade" transition="in">
                                      <p:cBhvr>
                                        <p:cTn dur="500"/>
                                        <p:tgtEl>
                                          <p:spTgt spid="2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3" st="3"/>
                                            </p:txEl>
                                          </p:spTgt>
                                        </p:tgtEl>
                                        <p:attrNameLst>
                                          <p:attrName>style.visibility</p:attrName>
                                        </p:attrNameLst>
                                      </p:cBhvr>
                                      <p:to>
                                        <p:strVal val="visible"/>
                                      </p:to>
                                    </p:set>
                                    <p:animEffect filter="fade" transition="in">
                                      <p:cBhvr>
                                        <p:cTn dur="500"/>
                                        <p:tgtEl>
                                          <p:spTgt spid="26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2" presetSubtype="4">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500"/>
                                        <p:tgtEl>
                                          <p:spTgt spid="23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500"/>
                                        <p:tgtEl>
                                          <p:spTgt spid="2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par>
                                <p:cTn fill="hold" nodeType="withEffect" presetClass="entr" presetID="2" presetSubtype="4">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500"/>
                                        <p:tgtEl>
                                          <p:spTgt spid="2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2" presetSubtype="4">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neral">
  <a:themeElements>
    <a:clrScheme name="General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